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658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89506-F2E7-45A5-B044-1456FB16DE1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E2C92-A9D4-4E43-99C7-CB80EC4015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ianca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FC Kids Promise Car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6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ianca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3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(16:9)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Bianca</dc:creator>
  <cp:lastModifiedBy>Bianca</cp:lastModifiedBy>
  <cp:revision>1</cp:revision>
  <dcterms:created xsi:type="dcterms:W3CDTF">2022-03-11T17:46:23Z</dcterms:created>
  <dcterms:modified xsi:type="dcterms:W3CDTF">2022-03-11T17:52:41Z</dcterms:modified>
</cp:coreProperties>
</file>