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  <p:sldId id="25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py of Blessed With My Famil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1</cp:revision>
  <dcterms:created xsi:type="dcterms:W3CDTF">2022-07-14T07:53:35Z</dcterms:created>
  <dcterms:modified xsi:type="dcterms:W3CDTF">2022-07-14T07:53:35Z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CABB170B23144133A3D148A8A7AA0412</vt:lpwstr>
  </property>
  <property fmtid="{D5CDD505-2E9C-101B-9397-08002B2CF9AE}" pid="3" name="KSOProductBuildVer">
    <vt:lpwstr>1033-11.2.0.11191</vt:lpwstr>
  </property>
</Properties>
</file>