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4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20AF-B55C-4C23-968F-B921D69FD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EE066-3F98-4A46-ADE0-99D646B33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5764F-21B3-4E18-9816-AD295E4F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2650C-8B1D-41E7-9C57-752687F3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8C80A-A4F0-44F8-A970-03F3EE68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939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54B2-9948-42C8-AFC4-8EF48F19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8F154-9FEB-403C-9854-882E6822A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010BF-F148-4477-8602-6BC57798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E4297-4DD1-452C-8029-2742642A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F7285-1B5A-4F34-91E6-F7F723A5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6543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21016-E1A9-4BF1-949F-987F38E88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66A09-2267-4239-ADE6-773B873E3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414C-973B-493F-A9DD-B79B3169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B4BB4-CAAF-4AE5-BB07-E67A3FA2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83CF6-9FAF-4906-B498-0109E148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5955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367E-EE55-43C1-B91E-AFA504DB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6FAA-9CDC-44D6-B0F1-3D70D904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D8EEB-FFD6-4D2B-A9A9-09674C06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2AF82-85DC-47DE-8E81-95D6CAA4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F20A0-C89C-484A-91A9-7D1C0E3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112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18F8-1F9D-4C11-B185-C84B3496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F2B3B-2977-4CC7-B3D2-78FD83E0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C5C2-5CF7-4278-A355-50F2BE59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FFB9-ED72-42B5-A41C-AA0431BA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E9DB-8C58-4B3F-B5F2-88FDF22C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65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534D-A7DD-43FE-8B07-2A923DC0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503-B2F5-4A26-A97F-2985EC9B8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2D928-AF3A-41B3-8ED1-E669210ED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EE266-CFCB-4CB7-9C90-DC328C60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4CD8-1B9B-4FDA-90E6-C1AA6C75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01B1D-B750-44E6-98CE-DB05AAE5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1136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5436-BB25-4CAA-A19B-1BE3FB97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CF388-A408-443D-9A6B-A8CB0F72F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B24A9-10E1-437B-92F0-0721BB0E8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E4920-EB88-4E52-A293-DC1024006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15AB8-9899-48E1-BC22-F5631F1AB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FFF52-A050-4F55-B59D-85E0216D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E2455-8CC6-4029-AD20-121C32A2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61782-D320-41D9-8DEC-7051D1A4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4538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3363-854C-4DE1-8BCA-0993CAD2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C5478-FAC0-49C6-9634-E8D0D301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028D3-F081-4405-80E1-971B2551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CFAA6-31D0-40EC-B226-273D5864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2589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D8F23-4609-4464-86CD-E34A8C1A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BD0B1-AC1A-4581-A5FC-F8FEA1FC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B2D58-9FE6-48AC-86A5-8270458D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636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5CA3-8F4A-4620-BE83-CAAEE0D6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C507-12A5-4BE0-B86D-55AE4E172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AEB-935C-4984-86F1-06F90CE9D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CAC1B-0F9B-4455-A45C-8168D6C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E80CE-6A50-4D54-9DD5-56E21FA0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0972E-3604-4602-A5DD-CC8E0DB9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119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35FE-F3A4-47D9-81F5-88AF6FC1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90244-AC68-4B9D-AB04-417F6FF70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75E52-C15C-4810-8520-B6763F215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3C48B-9955-4E9C-814F-4B0054B5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5145D-8186-4954-8C48-217747A4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3E6B1-9A72-4635-9621-C9BF3EA4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3367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E3D35-6969-480C-9CAA-C8C2BA5F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FBA9C-2341-4D50-BF65-390EA174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E745A-60F1-4EA1-A8AF-516583F8B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36FA-793E-4398-A3E2-E20CF9573CEC}" type="datetimeFigureOut">
              <a:rPr lang="en-PH" smtClean="0"/>
              <a:t>14/01/2022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EC8A2-AFE5-40F1-B8F0-E952E1DA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2364E-6573-4BF2-8B80-93570F479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02661-67C6-4C7D-ADE1-11FBE71B872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795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1BC7B5-54C2-4EAD-AA48-DFCD4B79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644227"/>
            <a:ext cx="6908800" cy="35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247B15AD-6660-4B31-917F-7BE45013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6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6B8C45-D8B8-42A8-AB4B-C28D581E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0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E1D82BA-D171-46A3-B6BB-60CA52103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1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rrow&#10;&#10;Description automatically generated">
            <a:extLst>
              <a:ext uri="{FF2B5EF4-FFF2-40B4-BE49-F238E27FC236}">
                <a16:creationId xmlns:a16="http://schemas.microsoft.com/office/drawing/2014/main" id="{E9C8BEF8-27C0-45BA-B399-D3994E745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2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0E589A1-9FFA-4611-A65B-42A3748E5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DCD20C6-6215-4F55-BD02-83B8F6878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4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5869903-A38A-4A32-867D-44ECDEC2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8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353F671-BBF1-448A-9C29-BEA754387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5191234-35B1-4CF6-B7A9-84AFA2DA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685500A-8FDF-4CF5-8378-729E2414A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B7F19AD-6933-40DF-8406-54D9EC905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921385B-6598-42A6-AE52-04EE3EDD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A918D04C-9D34-49F5-A8F2-E594CEF7E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47FE82B-E7F3-4DE1-BFB2-C91B79AF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7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AE8EF0F-BE08-4ED2-B016-2A4DF64E0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8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662CCC9-6F41-4E0D-A597-14446814C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5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6FFD1DE-1AFF-4AB2-B61D-A3F2189D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1D0AB61-44A9-4BFE-A997-993953924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4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07F32EF-EB26-4800-8A4E-EBE2717A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35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CDA081D-DAD0-4C0D-98C0-142B2E60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2848787-EED3-4418-809D-A9EA63CE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6B8C45-D8B8-42A8-AB4B-C28D581E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2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512B2545-F812-4CC2-8E22-A06FA0FCD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3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0D26580-3D53-496A-A5B9-D466CA738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4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4AD759AF-AE87-4E7E-ABAF-6C6B96723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3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180726-9EE0-4140-99BA-1BA2F2BF3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4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112935-96F4-4C3E-838D-00C2A5707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4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BADDA9B-BA90-4769-A97C-4A1B94C1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84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B7F19AD-6933-40DF-8406-54D9EC905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7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1BC7B5-54C2-4EAD-AA48-DFCD4B79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644227"/>
            <a:ext cx="6908800" cy="35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2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4834BE7-CB80-4716-987A-EDA27562B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6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B04F0296-461F-4264-9DBA-C9FE33FDA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9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BF6619F4-4032-48EB-8E24-323EC0A6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48057A6-A460-4302-9B5E-56AF1EEE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EA47664-CB2E-44B4-B018-F0CB3D76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CEC31024-6A77-49BF-AE02-D9EBDB243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Jerald Cruz</dc:creator>
  <cp:lastModifiedBy>Jerald Cruz</cp:lastModifiedBy>
  <cp:revision>1</cp:revision>
  <dcterms:created xsi:type="dcterms:W3CDTF">2022-01-14T04:52:40Z</dcterms:created>
  <dcterms:modified xsi:type="dcterms:W3CDTF">2022-01-14T05:18:22Z</dcterms:modified>
</cp:coreProperties>
</file>