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A3F5-B4EE-482B-B728-B9A494795FE2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65DED-45DF-4ABE-9CAB-DD2745BD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13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A3F5-B4EE-482B-B728-B9A494795FE2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65DED-45DF-4ABE-9CAB-DD2745BD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68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A3F5-B4EE-482B-B728-B9A494795FE2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65DED-45DF-4ABE-9CAB-DD2745BD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2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A3F5-B4EE-482B-B728-B9A494795FE2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65DED-45DF-4ABE-9CAB-DD2745BD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1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A3F5-B4EE-482B-B728-B9A494795FE2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65DED-45DF-4ABE-9CAB-DD2745BD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91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A3F5-B4EE-482B-B728-B9A494795FE2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65DED-45DF-4ABE-9CAB-DD2745BD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73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A3F5-B4EE-482B-B728-B9A494795FE2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65DED-45DF-4ABE-9CAB-DD2745BD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0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A3F5-B4EE-482B-B728-B9A494795FE2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65DED-45DF-4ABE-9CAB-DD2745BD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2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A3F5-B4EE-482B-B728-B9A494795FE2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65DED-45DF-4ABE-9CAB-DD2745BD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09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A3F5-B4EE-482B-B728-B9A494795FE2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65DED-45DF-4ABE-9CAB-DD2745BD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37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A3F5-B4EE-482B-B728-B9A494795FE2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65DED-45DF-4ABE-9CAB-DD2745BD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99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DA3F5-B4EE-482B-B728-B9A494795FE2}" type="datetimeFigureOut">
              <a:rPr lang="en-US" smtClean="0"/>
              <a:t>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65DED-45DF-4ABE-9CAB-DD2745BD3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4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05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05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38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78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8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66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30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40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63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60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22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09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71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32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03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9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72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92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34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53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80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63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80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79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7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51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43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1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</cp:revision>
  <dcterms:created xsi:type="dcterms:W3CDTF">2022-02-05T14:58:53Z</dcterms:created>
  <dcterms:modified xsi:type="dcterms:W3CDTF">2022-02-05T14:59:15Z</dcterms:modified>
</cp:coreProperties>
</file>