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3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1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3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6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9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5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7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2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C9E5-30C4-40C5-961F-5242262294A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EB04-BCF6-4A8D-9BAC-75AA9269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3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6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0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4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3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8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1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2022-09-29T04:54:27Z</dcterms:created>
  <dcterms:modified xsi:type="dcterms:W3CDTF">2022-09-29T04:54:46Z</dcterms:modified>
</cp:coreProperties>
</file>