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</p:sldIdLst>
  <p:sldSz cx="18288000" cy="10287000"/>
  <p:notesSz cx="6858000" cy="9144000"/>
  <p:embeddedFontLst>
    <p:embeddedFont>
      <p:font typeface="Trocchi" charset="1" panose="00000500000000000000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Muli Regular" charset="1" panose="00000500000000000000"/>
      <p:regular r:id="rId11"/>
    </p:embeddedFont>
    <p:embeddedFont>
      <p:font typeface="Muli Regular Bold" charset="1" panose="00000700000000000000"/>
      <p:regular r:id="rId12"/>
    </p:embeddedFont>
    <p:embeddedFont>
      <p:font typeface="Muli Regular Italics" charset="1" panose="00000500000000000000"/>
      <p:regular r:id="rId13"/>
    </p:embeddedFont>
    <p:embeddedFont>
      <p:font typeface="Muli Regular Bold Italics" charset="1" panose="00000700000000000000"/>
      <p:regular r:id="rId14"/>
    </p:embeddedFont>
    <p:embeddedFont>
      <p:font typeface="Libre Franklin Black" charset="1" panose="00000A00000000000000"/>
      <p:regular r:id="rId15"/>
    </p:embeddedFont>
    <p:embeddedFont>
      <p:font typeface="Libre Franklin Black Italics" charset="1" panose="00000A00000000000000"/>
      <p:regular r:id="rId16"/>
    </p:embeddedFont>
    <p:embeddedFont>
      <p:font typeface="CS Gordon Serif" charset="1" panose="00000000000000000000"/>
      <p:regular r:id="rId17"/>
    </p:embeddedFont>
    <p:embeddedFont>
      <p:font typeface="Hangyaboly" charset="1" panose="000005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slides/slide13.xml" Type="http://schemas.openxmlformats.org/officeDocument/2006/relationships/slide"/><Relationship Id="rId32" Target="slides/slide14.xml" Type="http://schemas.openxmlformats.org/officeDocument/2006/relationships/slide"/><Relationship Id="rId33" Target="slides/slide1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931600" y="3187133"/>
            <a:ext cx="8071633" cy="3185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62"/>
              </a:lnSpc>
            </a:pPr>
            <a:r>
              <a:rPr lang="en-US" sz="8100" spc="32">
                <a:solidFill>
                  <a:srgbClr val="FDFAF0"/>
                </a:solidFill>
                <a:latin typeface="Libre Franklin Black"/>
              </a:rPr>
              <a:t>I AM</a:t>
            </a:r>
          </a:p>
          <a:p>
            <a:pPr>
              <a:lnSpc>
                <a:spcPts val="8262"/>
              </a:lnSpc>
            </a:pPr>
            <a:r>
              <a:rPr lang="en-US" sz="8100" spc="32">
                <a:solidFill>
                  <a:srgbClr val="FDFAF0"/>
                </a:solidFill>
                <a:latin typeface="Libre Franklin Black"/>
              </a:rPr>
              <a:t>BLESSED </a:t>
            </a:r>
          </a:p>
          <a:p>
            <a:pPr>
              <a:lnSpc>
                <a:spcPts val="8262"/>
              </a:lnSpc>
            </a:pPr>
            <a:r>
              <a:rPr lang="en-US" sz="8100" spc="32">
                <a:solidFill>
                  <a:srgbClr val="FDFAF0"/>
                </a:solidFill>
                <a:latin typeface="Libre Franklin Black"/>
              </a:rPr>
              <a:t>WITH FRIENDS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350565">
            <a:off x="15169827" y="463551"/>
            <a:ext cx="2999896" cy="5796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58648" y="8627687"/>
            <a:ext cx="1261225" cy="1261225"/>
          </a:xfrm>
          <a:prstGeom prst="rect">
            <a:avLst/>
          </a:prstGeom>
        </p:spPr>
      </p:pic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51844" y="853920"/>
            <a:ext cx="8782435" cy="8579160"/>
            <a:chOff x="0" y="0"/>
            <a:chExt cx="4828540" cy="4716780"/>
          </a:xfrm>
        </p:grpSpPr>
        <p:sp>
          <p:nvSpPr>
            <p:cNvPr name="Freeform 6" id="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7654" r="-28613" t="0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51844" y="6226034"/>
            <a:ext cx="16672255" cy="6064533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9931600" y="6226034"/>
            <a:ext cx="7315200" cy="1835369"/>
            <a:chOff x="0" y="0"/>
            <a:chExt cx="9753600" cy="244715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2" r="0" b="2"/>
            <a:stretch>
              <a:fillRect/>
            </a:stretch>
          </p:blipFill>
          <p:spPr>
            <a:xfrm flipH="false" flipV="false" rot="0">
              <a:off x="0" y="0"/>
              <a:ext cx="9753600" cy="2447159"/>
            </a:xfrm>
            <a:prstGeom prst="rect">
              <a:avLst/>
            </a:prstGeom>
          </p:spPr>
        </p:pic>
        <p:sp>
          <p:nvSpPr>
            <p:cNvPr name="TextBox 10" id="10"/>
            <p:cNvSpPr txBox="true"/>
            <p:nvPr/>
          </p:nvSpPr>
          <p:spPr>
            <a:xfrm rot="0">
              <a:off x="572529" y="789618"/>
              <a:ext cx="8672236" cy="1245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5599">
                  <a:solidFill>
                    <a:srgbClr val="6F00C2"/>
                  </a:solidFill>
                  <a:latin typeface="Hangyaboly"/>
                </a:rPr>
                <a:t>AUGUST Kids Assembly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1999"/>
          </a:blip>
          <a:srcRect l="0" t="0" r="0" b="0"/>
          <a:stretch>
            <a:fillRect/>
          </a:stretch>
        </p:blipFill>
        <p:spPr>
          <a:xfrm flipH="false" flipV="false" rot="0">
            <a:off x="-5662862" y="1028700"/>
            <a:ext cx="27947454" cy="98165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944774" y="894443"/>
            <a:ext cx="6067399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782387" y="6172200"/>
            <a:ext cx="6505613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180725" y="5431827"/>
            <a:ext cx="2543292" cy="464528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912856" y="5153025"/>
            <a:ext cx="6796017" cy="1845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BY PRAYING</a:t>
            </a:r>
          </a:p>
          <a:p>
            <a:pPr algn="ctr"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FOR THEM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A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035895" y="-4710247"/>
            <a:ext cx="21391659" cy="2288990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name="Freeform 4" id="4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r="r" b="b" t="t" l="l"/>
              <a:pathLst>
                <a:path h="19289335" w="186230868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r="r" b="b" t="t" l="l"/>
              <a:pathLst>
                <a:path h="19434115" w="186375650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100980" y="1028700"/>
            <a:ext cx="5581839" cy="702678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048817" y="1606990"/>
            <a:ext cx="4679039" cy="2726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8"/>
              </a:lnSpc>
            </a:pPr>
            <a:r>
              <a:rPr lang="en-US" sz="6959" spc="27">
                <a:solidFill>
                  <a:srgbClr val="67348D"/>
                </a:solidFill>
                <a:latin typeface="Libre Franklin Black"/>
              </a:rPr>
              <a:t>HEART</a:t>
            </a:r>
          </a:p>
          <a:p>
            <a:pPr algn="ctr">
              <a:lnSpc>
                <a:spcPts val="7098"/>
              </a:lnSpc>
            </a:pPr>
            <a:r>
              <a:rPr lang="en-US" sz="6959" spc="27">
                <a:solidFill>
                  <a:srgbClr val="67348D"/>
                </a:solidFill>
                <a:latin typeface="Libre Franklin Black"/>
              </a:rPr>
              <a:t>FOR FRIENDS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3182" y="5067300"/>
            <a:ext cx="5230307" cy="233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78"/>
              </a:lnSpc>
            </a:pPr>
            <a:r>
              <a:rPr lang="en-US" sz="4484">
                <a:solidFill>
                  <a:srgbClr val="67348D"/>
                </a:solidFill>
                <a:latin typeface="Muli Regular Bold"/>
              </a:rPr>
              <a:t>Colored Paper</a:t>
            </a:r>
          </a:p>
          <a:p>
            <a:pPr algn="ctr">
              <a:lnSpc>
                <a:spcPts val="6278"/>
              </a:lnSpc>
            </a:pPr>
            <a:r>
              <a:rPr lang="en-US" sz="4484">
                <a:solidFill>
                  <a:srgbClr val="67348D"/>
                </a:solidFill>
                <a:latin typeface="Muli Regular Bold"/>
              </a:rPr>
              <a:t>Scissors</a:t>
            </a:r>
          </a:p>
          <a:p>
            <a:pPr algn="ctr">
              <a:lnSpc>
                <a:spcPts val="6278"/>
              </a:lnSpc>
            </a:pPr>
            <a:r>
              <a:rPr lang="en-US" sz="4484">
                <a:solidFill>
                  <a:srgbClr val="67348D"/>
                </a:solidFill>
                <a:latin typeface="Muli Regular Bold"/>
              </a:rPr>
              <a:t>Coloring Materials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12702" y="8945561"/>
            <a:ext cx="9406906" cy="913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FDFAF0"/>
                </a:solidFill>
                <a:latin typeface="Hangyaboly"/>
              </a:rPr>
              <a:t>MATERIALS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A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035895" y="-4727886"/>
            <a:ext cx="21391659" cy="2288990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420584" y="1630109"/>
            <a:ext cx="5581839" cy="702678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57792" y="738898"/>
            <a:ext cx="10411859" cy="9548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269" indent="-401635" lvl="1">
              <a:lnSpc>
                <a:spcPts val="3757"/>
              </a:lnSpc>
              <a:buFont typeface="Arial"/>
              <a:buChar char="•"/>
            </a:pPr>
            <a:r>
              <a:rPr lang="en-US" sz="3720">
                <a:solidFill>
                  <a:srgbClr val="67348D"/>
                </a:solidFill>
                <a:latin typeface="Muli Regular Bold"/>
              </a:rPr>
              <a:t>DRAW A BIG HEART ON YOUR COLORED PAPER.</a:t>
            </a:r>
          </a:p>
          <a:p>
            <a:pPr>
              <a:lnSpc>
                <a:spcPts val="3757"/>
              </a:lnSpc>
            </a:pPr>
          </a:p>
          <a:p>
            <a:pPr marL="803269" indent="-401635" lvl="1">
              <a:lnSpc>
                <a:spcPts val="3757"/>
              </a:lnSpc>
              <a:buFont typeface="Arial"/>
              <a:buChar char="•"/>
            </a:pPr>
            <a:r>
              <a:rPr lang="en-US" sz="3720">
                <a:solidFill>
                  <a:srgbClr val="67348D"/>
                </a:solidFill>
                <a:latin typeface="Muli Regular Bold"/>
              </a:rPr>
              <a:t>CUT OUT YOUR DRAWING. ASK HELP FROM YOUR PARENTS OR GUARDIANS IN CUTTING THE DRAWING.</a:t>
            </a:r>
          </a:p>
          <a:p>
            <a:pPr>
              <a:lnSpc>
                <a:spcPts val="3757"/>
              </a:lnSpc>
            </a:pPr>
          </a:p>
          <a:p>
            <a:pPr marL="803269" indent="-401635" lvl="1">
              <a:lnSpc>
                <a:spcPts val="3757"/>
              </a:lnSpc>
              <a:buFont typeface="Arial"/>
              <a:buChar char="•"/>
            </a:pPr>
            <a:r>
              <a:rPr lang="en-US" sz="3720">
                <a:solidFill>
                  <a:srgbClr val="67348D"/>
                </a:solidFill>
                <a:latin typeface="Muli Regular Bold"/>
              </a:rPr>
              <a:t>WRITE THE WORDS “I WILL BE A FRIEND BY… THEN PUT YOUR ANSWER IN THE MIDDLE OF THE HEART.</a:t>
            </a:r>
          </a:p>
          <a:p>
            <a:pPr>
              <a:lnSpc>
                <a:spcPts val="3757"/>
              </a:lnSpc>
            </a:pPr>
          </a:p>
          <a:p>
            <a:pPr marL="803269" indent="-401635" lvl="1">
              <a:lnSpc>
                <a:spcPts val="3757"/>
              </a:lnSpc>
              <a:buFont typeface="Arial"/>
              <a:buChar char="•"/>
            </a:pPr>
            <a:r>
              <a:rPr lang="en-US" sz="3720">
                <a:solidFill>
                  <a:srgbClr val="67348D"/>
                </a:solidFill>
                <a:latin typeface="Muli Regular Bold"/>
              </a:rPr>
              <a:t>WRITE YOUR NAME AT THE BOTTOM OF THE HEART.</a:t>
            </a:r>
          </a:p>
          <a:p>
            <a:pPr>
              <a:lnSpc>
                <a:spcPts val="3757"/>
              </a:lnSpc>
            </a:pPr>
          </a:p>
          <a:p>
            <a:pPr marL="803269" indent="-401635" lvl="1">
              <a:lnSpc>
                <a:spcPts val="3757"/>
              </a:lnSpc>
              <a:buFont typeface="Arial"/>
              <a:buChar char="•"/>
            </a:pPr>
            <a:r>
              <a:rPr lang="en-US" sz="3720">
                <a:solidFill>
                  <a:srgbClr val="67348D"/>
                </a:solidFill>
                <a:latin typeface="Muli Regular Bold"/>
              </a:rPr>
              <a:t>TAKE A PICTURE OF YOU WITH YOUR ARTWORK AND POST IT IN SOCIAL MEDIA. IF YOU DON’T HAVE, YOU MAY ASK YOUR PARENTS TO POST IT FOR YOU.</a:t>
            </a:r>
          </a:p>
          <a:p>
            <a:pPr>
              <a:lnSpc>
                <a:spcPts val="3757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78808" y="3947576"/>
            <a:ext cx="7308742" cy="462444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3645449"/>
            <a:ext cx="9250108" cy="3795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63042" indent="-531521" lvl="1">
              <a:lnSpc>
                <a:spcPts val="4973"/>
              </a:lnSpc>
              <a:buFont typeface="Arial"/>
              <a:buChar char="•"/>
            </a:pPr>
            <a:r>
              <a:rPr lang="en-US" sz="4923">
                <a:solidFill>
                  <a:srgbClr val="FDFAF0"/>
                </a:solidFill>
                <a:latin typeface="Hangyaboly"/>
              </a:rPr>
              <a:t>WHO/WHAT IS A FRIEND FOR YOU? AND WHY ARE THEY IMPORTANT?</a:t>
            </a:r>
          </a:p>
          <a:p>
            <a:pPr>
              <a:lnSpc>
                <a:spcPts val="4973"/>
              </a:lnSpc>
            </a:pPr>
          </a:p>
          <a:p>
            <a:pPr marL="1063042" indent="-531521" lvl="1">
              <a:lnSpc>
                <a:spcPts val="4973"/>
              </a:lnSpc>
              <a:buFont typeface="Arial"/>
              <a:buChar char="•"/>
            </a:pPr>
            <a:r>
              <a:rPr lang="en-US" sz="4923">
                <a:solidFill>
                  <a:srgbClr val="FDFAF0"/>
                </a:solidFill>
                <a:latin typeface="Hangyaboly"/>
              </a:rPr>
              <a:t>HOW CAN YOU BE A BLESSING TO YOUR FRIEND/S?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49620" y="1965595"/>
            <a:ext cx="9498942" cy="739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03"/>
              </a:lnSpc>
            </a:pPr>
            <a:r>
              <a:rPr lang="en-US" sz="5494" spc="21">
                <a:solidFill>
                  <a:srgbClr val="FFDE59"/>
                </a:solidFill>
                <a:latin typeface="Libre Franklin Black Bold"/>
              </a:rPr>
              <a:t>HOUSEHOLD DISCUSSION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4570" r="0" b="16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931600" y="3187133"/>
            <a:ext cx="8071633" cy="3185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62"/>
              </a:lnSpc>
            </a:pPr>
            <a:r>
              <a:rPr lang="en-US" sz="8100" spc="32">
                <a:solidFill>
                  <a:srgbClr val="FDFAF0"/>
                </a:solidFill>
                <a:latin typeface="Libre Franklin Black"/>
              </a:rPr>
              <a:t>I AM</a:t>
            </a:r>
          </a:p>
          <a:p>
            <a:pPr>
              <a:lnSpc>
                <a:spcPts val="8262"/>
              </a:lnSpc>
            </a:pPr>
            <a:r>
              <a:rPr lang="en-US" sz="8100" spc="32">
                <a:solidFill>
                  <a:srgbClr val="FDFAF0"/>
                </a:solidFill>
                <a:latin typeface="Libre Franklin Black"/>
              </a:rPr>
              <a:t>BLESSED </a:t>
            </a:r>
          </a:p>
          <a:p>
            <a:pPr>
              <a:lnSpc>
                <a:spcPts val="8262"/>
              </a:lnSpc>
            </a:pPr>
            <a:r>
              <a:rPr lang="en-US" sz="8100" spc="32">
                <a:solidFill>
                  <a:srgbClr val="FDFAF0"/>
                </a:solidFill>
                <a:latin typeface="Libre Franklin Black"/>
              </a:rPr>
              <a:t>WITH FRIENDS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350565">
            <a:off x="15169827" y="463551"/>
            <a:ext cx="2999896" cy="5796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58648" y="8627687"/>
            <a:ext cx="1261225" cy="1261225"/>
          </a:xfrm>
          <a:prstGeom prst="rect">
            <a:avLst/>
          </a:prstGeom>
        </p:spPr>
      </p:pic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51844" y="853920"/>
            <a:ext cx="8782435" cy="8579160"/>
            <a:chOff x="0" y="0"/>
            <a:chExt cx="4828540" cy="4716780"/>
          </a:xfrm>
        </p:grpSpPr>
        <p:sp>
          <p:nvSpPr>
            <p:cNvPr name="Freeform 6" id="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7654" r="-28613" t="0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51844" y="6226034"/>
            <a:ext cx="16672255" cy="6064533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9931600" y="6226034"/>
            <a:ext cx="7315200" cy="1835369"/>
            <a:chOff x="0" y="0"/>
            <a:chExt cx="9753600" cy="244715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2" r="0" b="2"/>
            <a:stretch>
              <a:fillRect/>
            </a:stretch>
          </p:blipFill>
          <p:spPr>
            <a:xfrm flipH="false" flipV="false" rot="0">
              <a:off x="0" y="0"/>
              <a:ext cx="9753600" cy="2447159"/>
            </a:xfrm>
            <a:prstGeom prst="rect">
              <a:avLst/>
            </a:prstGeom>
          </p:spPr>
        </p:pic>
        <p:sp>
          <p:nvSpPr>
            <p:cNvPr name="TextBox 10" id="10"/>
            <p:cNvSpPr txBox="true"/>
            <p:nvPr/>
          </p:nvSpPr>
          <p:spPr>
            <a:xfrm rot="0">
              <a:off x="572529" y="789618"/>
              <a:ext cx="8672236" cy="1245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5599">
                  <a:solidFill>
                    <a:srgbClr val="6F00C2"/>
                  </a:solidFill>
                  <a:latin typeface="Hangyaboly"/>
                </a:rPr>
                <a:t>AUGUST Kids Assembly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A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035895" y="-4710247"/>
            <a:ext cx="21391659" cy="2288990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12568">
            <a:off x="14279045" y="6467578"/>
            <a:ext cx="4511579" cy="415629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2731339"/>
            <a:ext cx="8872316" cy="482432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177345" y="3236574"/>
            <a:ext cx="7271029" cy="399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75"/>
              </a:lnSpc>
            </a:pPr>
            <a:r>
              <a:rPr lang="en-US" sz="10172" spc="40">
                <a:solidFill>
                  <a:srgbClr val="67348D"/>
                </a:solidFill>
                <a:latin typeface="Libre Franklin Black"/>
              </a:rPr>
              <a:t>WATCH,</a:t>
            </a:r>
          </a:p>
          <a:p>
            <a:pPr>
              <a:lnSpc>
                <a:spcPts val="10375"/>
              </a:lnSpc>
            </a:pPr>
            <a:r>
              <a:rPr lang="en-US" sz="10172" spc="40">
                <a:solidFill>
                  <a:srgbClr val="67348D"/>
                </a:solidFill>
                <a:latin typeface="Libre Franklin Black"/>
              </a:rPr>
              <a:t>SING &amp;</a:t>
            </a:r>
          </a:p>
          <a:p>
            <a:pPr>
              <a:lnSpc>
                <a:spcPts val="10375"/>
              </a:lnSpc>
            </a:pPr>
            <a:r>
              <a:rPr lang="en-US" sz="10172" spc="40">
                <a:solidFill>
                  <a:srgbClr val="67348D"/>
                </a:solidFill>
                <a:latin typeface="Libre Franklin Black"/>
              </a:rPr>
              <a:t>DANCE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552160" y="4706544"/>
            <a:ext cx="6116205" cy="5940364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98223" y="1028700"/>
            <a:ext cx="8178894" cy="6786847"/>
            <a:chOff x="0" y="0"/>
            <a:chExt cx="6350000" cy="5269230"/>
          </a:xfrm>
        </p:grpSpPr>
        <p:sp>
          <p:nvSpPr>
            <p:cNvPr name="Freeform 4" id="4"/>
            <p:cNvSpPr/>
            <p:nvPr/>
          </p:nvSpPr>
          <p:spPr>
            <a:xfrm>
              <a:off x="114300" y="106680"/>
              <a:ext cx="6121400" cy="5057140"/>
            </a:xfrm>
            <a:custGeom>
              <a:avLst/>
              <a:gdLst/>
              <a:ahLst/>
              <a:cxnLst/>
              <a:rect r="r" b="b" t="t" l="l"/>
              <a:pathLst>
                <a:path h="5057140" w="612140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3"/>
              <a:stretch>
                <a:fillRect l="-16382" r="-11610" t="-341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>
              <a:off x="63500" y="62230"/>
              <a:ext cx="6223000" cy="5144770"/>
            </a:xfrm>
            <a:custGeom>
              <a:avLst/>
              <a:gdLst/>
              <a:ahLst/>
              <a:cxnLst/>
              <a:rect r="r" b="b" t="t" l="l"/>
              <a:pathLst>
                <a:path h="5144770" w="622300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CDB8B8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176106" y="3087899"/>
            <a:ext cx="6322622" cy="42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49"/>
              </a:lnSpc>
            </a:pPr>
            <a:r>
              <a:rPr lang="en-US" sz="8185" spc="32">
                <a:solidFill>
                  <a:srgbClr val="FDFAF0"/>
                </a:solidFill>
                <a:latin typeface="Libre Franklin Black"/>
              </a:rPr>
              <a:t>WE ARE BLESSED TO HAVE FRIENDS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A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035895" y="-4710247"/>
            <a:ext cx="21391659" cy="2288990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3417" r="0" b="3417"/>
          <a:stretch>
            <a:fillRect/>
          </a:stretch>
        </p:blipFill>
        <p:spPr>
          <a:xfrm flipH="false" flipV="false" rot="0">
            <a:off x="-3776400" y="-595903"/>
            <a:ext cx="27167219" cy="889021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423925" y="0"/>
            <a:ext cx="15440150" cy="102870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486400" y="1687475"/>
            <a:ext cx="7315200" cy="30058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1999"/>
          </a:blip>
          <a:srcRect l="0" t="0" r="0" b="0"/>
          <a:stretch>
            <a:fillRect/>
          </a:stretch>
        </p:blipFill>
        <p:spPr>
          <a:xfrm flipH="false" flipV="false" rot="0">
            <a:off x="-5662862" y="1028700"/>
            <a:ext cx="27947454" cy="98165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132891" y="1028700"/>
            <a:ext cx="4022217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3879572"/>
            <a:ext cx="3752183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52476" y="3879572"/>
            <a:ext cx="4206824" cy="4114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6602449" y="3879572"/>
            <a:ext cx="4733189" cy="444328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413167" y="8884807"/>
            <a:ext cx="13461665" cy="86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6431" spc="25">
                <a:solidFill>
                  <a:srgbClr val="FDFAF0"/>
                </a:solidFill>
                <a:latin typeface="Libre Franklin Black"/>
              </a:rPr>
              <a:t>OUR FRIENDS ARE GOD'S GIFTS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1999"/>
          </a:blip>
          <a:srcRect l="0" t="0" r="0" b="0"/>
          <a:stretch>
            <a:fillRect/>
          </a:stretch>
        </p:blipFill>
        <p:spPr>
          <a:xfrm flipH="false" flipV="false" rot="0">
            <a:off x="-5839718" y="704464"/>
            <a:ext cx="27947454" cy="98165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486400" y="6272173"/>
            <a:ext cx="7315200" cy="383396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03159" y="1317624"/>
            <a:ext cx="8740841" cy="75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12"/>
              </a:lnSpc>
            </a:pPr>
            <a:r>
              <a:rPr lang="en-US" sz="5600" spc="22">
                <a:solidFill>
                  <a:srgbClr val="FFDE59"/>
                </a:solidFill>
                <a:latin typeface="Libre Franklin Black"/>
              </a:rPr>
              <a:t>MFC KIDS PROMISE #4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2381893"/>
            <a:ext cx="18288000" cy="592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800">
                <a:solidFill>
                  <a:srgbClr val="FFFAEF"/>
                </a:solidFill>
                <a:latin typeface="CS Gordon Serif"/>
              </a:rPr>
              <a:t>I WILL TELL OTHERS ABOUT JESUS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35102" y="3383965"/>
            <a:ext cx="13017796" cy="2343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spc="134">
                <a:solidFill>
                  <a:srgbClr val="FDFAF0"/>
                </a:solidFill>
                <a:latin typeface="Trocchi"/>
              </a:rPr>
              <a:t>I WILL LOVE MY ... </a:t>
            </a:r>
            <a:r>
              <a:rPr lang="en-US" sz="4499" spc="134">
                <a:solidFill>
                  <a:srgbClr val="FABE09"/>
                </a:solidFill>
                <a:latin typeface="Trocchi"/>
              </a:rPr>
              <a:t>FRIENDS</a:t>
            </a:r>
          </a:p>
          <a:p>
            <a:pPr algn="ctr">
              <a:lnSpc>
                <a:spcPts val="6299"/>
              </a:lnSpc>
            </a:pPr>
            <a:r>
              <a:rPr lang="en-US" sz="4499" spc="134">
                <a:solidFill>
                  <a:srgbClr val="FDFAF0"/>
                </a:solidFill>
                <a:latin typeface="Trocchi"/>
              </a:rPr>
              <a:t>BY DOING GOOD DEEDS EVERY DAY</a:t>
            </a:r>
          </a:p>
          <a:p>
            <a:pPr algn="ctr">
              <a:lnSpc>
                <a:spcPts val="6299"/>
              </a:lnSpc>
            </a:pPr>
            <a:r>
              <a:rPr lang="en-US" sz="4499" spc="134">
                <a:solidFill>
                  <a:srgbClr val="FDFAF0"/>
                </a:solidFill>
                <a:latin typeface="Trocchi"/>
              </a:rPr>
              <a:t>THAT WILL REFLECT GOD’S LOVE.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1999"/>
          </a:blip>
          <a:srcRect l="0" t="0" r="0" b="0"/>
          <a:stretch>
            <a:fillRect/>
          </a:stretch>
        </p:blipFill>
        <p:spPr>
          <a:xfrm flipH="false" flipV="false" rot="0">
            <a:off x="-5662862" y="1028700"/>
            <a:ext cx="27947454" cy="98165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07062" y="441926"/>
            <a:ext cx="5121432" cy="573027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178194" y="6172200"/>
            <a:ext cx="7109806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0" y="5111422"/>
            <a:ext cx="5491330" cy="517557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463283" y="1926951"/>
            <a:ext cx="6796017" cy="2769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THEY ARE LIKE BROTHERS &amp; SISTERS TO US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1999"/>
          </a:blip>
          <a:srcRect l="0" t="0" r="0" b="0"/>
          <a:stretch>
            <a:fillRect/>
          </a:stretch>
        </p:blipFill>
        <p:spPr>
          <a:xfrm flipH="false" flipV="false" rot="0">
            <a:off x="-5662862" y="1028700"/>
            <a:ext cx="27947454" cy="98165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834824" y="6274076"/>
            <a:ext cx="5236852" cy="374434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7085" y="5903626"/>
            <a:ext cx="4898571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68277" y="1028700"/>
            <a:ext cx="4434974" cy="598310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1774926"/>
            <a:ext cx="6796017" cy="2769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BY DOING</a:t>
            </a:r>
          </a:p>
          <a:p>
            <a:pPr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GOOD DEEDS EVERYDAY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94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1999"/>
          </a:blip>
          <a:srcRect l="0" t="0" r="0" b="0"/>
          <a:stretch>
            <a:fillRect/>
          </a:stretch>
        </p:blipFill>
        <p:spPr>
          <a:xfrm flipH="false" flipV="false" rot="0">
            <a:off x="-5662862" y="1028700"/>
            <a:ext cx="27947454" cy="98165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762648" y="3974290"/>
            <a:ext cx="4496652" cy="568297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687072" y="803433"/>
            <a:ext cx="6913857" cy="513353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4872847"/>
            <a:ext cx="3866304" cy="472220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5745991" y="6825301"/>
            <a:ext cx="6796017" cy="2769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BY BEING AVAILABLE</a:t>
            </a:r>
          </a:p>
          <a:p>
            <a:pPr algn="ctr">
              <a:lnSpc>
                <a:spcPts val="7331"/>
              </a:lnSpc>
            </a:pPr>
            <a:r>
              <a:rPr lang="en-US" sz="6160" spc="24">
                <a:solidFill>
                  <a:srgbClr val="FDFAF0"/>
                </a:solidFill>
                <a:latin typeface="Libre Franklin Black"/>
              </a:rPr>
              <a:t>FOR THEM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DAFGXo3ZKlY</dc:identifier>
  <dcterms:modified xsi:type="dcterms:W3CDTF">2011-08-01T06:04:30Z</dcterms:modified>
  <cp:revision>1</cp:revision>
  <dc:title>Blessed With Friends</dc:title>
</cp:coreProperties>
</file>