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</p:sldIdLst>
  <p:sldSz cx="18288000" cy="10287000"/>
  <p:notesSz cx="6858000" cy="9144000"/>
  <p:embeddedFontLst>
    <p:embeddedFont>
      <p:font typeface="Arimo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re Sugar Thin" panose="020B0604020202020204" charset="0"/>
      <p:regular r:id="rId37"/>
    </p:embeddedFont>
    <p:embeddedFont>
      <p:font typeface="Quicksan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svg"/><Relationship Id="rId7" Type="http://schemas.openxmlformats.org/officeDocument/2006/relationships/image" Target="../media/image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svg"/><Relationship Id="rId7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5.sv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svg"/><Relationship Id="rId7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5.sv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svg"/><Relationship Id="rId7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5.sv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svg"/><Relationship Id="rId7" Type="http://schemas.openxmlformats.org/officeDocument/2006/relationships/image" Target="../media/image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.svg"/><Relationship Id="rId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3A97BDC-5130-4B85-A550-B2345CBBB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63EBEE-D9D2-4815-95C9-80BA95F07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93" y="2407282"/>
            <a:ext cx="10591815" cy="54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2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60553" y="4653627"/>
            <a:ext cx="2938455" cy="49881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5478" y="4006465"/>
            <a:ext cx="2735672" cy="56352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077" y="1476375"/>
            <a:ext cx="10349846" cy="732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494949"/>
                </a:solidFill>
                <a:latin typeface="More Sugar Thin"/>
              </a:rPr>
              <a:t>Our parents nurture us, love us, feed us, teach us, and take care of our needs according to their capabilities.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3922322" y="6871083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030388" y="8039516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364436" y="2089112"/>
            <a:ext cx="7106706" cy="6894357"/>
            <a:chOff x="0" y="0"/>
            <a:chExt cx="6350000" cy="61602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160262"/>
            </a:xfrm>
            <a:custGeom>
              <a:avLst/>
              <a:gdLst/>
              <a:ahLst/>
              <a:cxnLst/>
              <a:rect l="l" t="t" r="r" b="b"/>
              <a:pathLst>
                <a:path w="6350000" h="6160262">
                  <a:moveTo>
                    <a:pt x="6237986" y="4073525"/>
                  </a:moveTo>
                  <a:cubicBezTo>
                    <a:pt x="6237986" y="4870450"/>
                    <a:pt x="5634228" y="5516499"/>
                    <a:pt x="4889373" y="5516499"/>
                  </a:cubicBezTo>
                  <a:cubicBezTo>
                    <a:pt x="4595622" y="5516499"/>
                    <a:pt x="4323842" y="5415915"/>
                    <a:pt x="4102354" y="5245354"/>
                  </a:cubicBezTo>
                  <a:cubicBezTo>
                    <a:pt x="3838448" y="5788914"/>
                    <a:pt x="3307461" y="6160262"/>
                    <a:pt x="2695321" y="6160262"/>
                  </a:cubicBezTo>
                  <a:cubicBezTo>
                    <a:pt x="1820164" y="6160262"/>
                    <a:pt x="1110742" y="5401183"/>
                    <a:pt x="1110742" y="4464812"/>
                  </a:cubicBezTo>
                  <a:cubicBezTo>
                    <a:pt x="1110742" y="4411853"/>
                    <a:pt x="1113155" y="4359402"/>
                    <a:pt x="1117600" y="4307713"/>
                  </a:cubicBezTo>
                  <a:cubicBezTo>
                    <a:pt x="482854" y="4190492"/>
                    <a:pt x="0" y="3598545"/>
                    <a:pt x="0" y="2885948"/>
                  </a:cubicBezTo>
                  <a:cubicBezTo>
                    <a:pt x="0" y="2089023"/>
                    <a:pt x="603758" y="1442974"/>
                    <a:pt x="1348613" y="1442974"/>
                  </a:cubicBezTo>
                  <a:cubicBezTo>
                    <a:pt x="1348613" y="646049"/>
                    <a:pt x="1952371" y="0"/>
                    <a:pt x="2697226" y="0"/>
                  </a:cubicBezTo>
                  <a:cubicBezTo>
                    <a:pt x="3086100" y="0"/>
                    <a:pt x="3436366" y="176149"/>
                    <a:pt x="3682492" y="457835"/>
                  </a:cubicBezTo>
                  <a:cubicBezTo>
                    <a:pt x="3965829" y="173863"/>
                    <a:pt x="4346575" y="0"/>
                    <a:pt x="4765421" y="0"/>
                  </a:cubicBezTo>
                  <a:cubicBezTo>
                    <a:pt x="5640578" y="0"/>
                    <a:pt x="6350000" y="759079"/>
                    <a:pt x="6350000" y="1695450"/>
                  </a:cubicBezTo>
                  <a:cubicBezTo>
                    <a:pt x="6350000" y="2216785"/>
                    <a:pt x="6130036" y="2683002"/>
                    <a:pt x="5784088" y="2994025"/>
                  </a:cubicBezTo>
                  <a:cubicBezTo>
                    <a:pt x="6062472" y="3258312"/>
                    <a:pt x="6237986" y="3644011"/>
                    <a:pt x="6237986" y="4073525"/>
                  </a:cubicBezTo>
                  <a:close/>
                </a:path>
              </a:pathLst>
            </a:custGeom>
            <a:blipFill>
              <a:blip r:embed="rId2"/>
              <a:stretch>
                <a:fillRect l="-22758" r="-22758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489597" y="2695575"/>
            <a:ext cx="6611948" cy="488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More Sugar Thin"/>
              </a:rPr>
              <a:t>God commands us to respect our father and mother.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9837166" y="2386299"/>
            <a:ext cx="676920" cy="850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26218" y="1196851"/>
            <a:ext cx="3233311" cy="148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44000" y="6566820"/>
            <a:ext cx="3081956" cy="1412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6521069" y="4903598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3410" y="576318"/>
            <a:ext cx="14861181" cy="9134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40448" y="3914775"/>
            <a:ext cx="11007103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494949"/>
                </a:solidFill>
                <a:latin typeface="More Sugar Thin"/>
              </a:rPr>
              <a:t>CHOOSE TO LOVE THEM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690240" y="5693328"/>
            <a:ext cx="676920" cy="850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3410" y="576318"/>
            <a:ext cx="14861181" cy="9134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40448" y="3914775"/>
            <a:ext cx="11007103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494949"/>
                </a:solidFill>
                <a:latin typeface="More Sugar Thin"/>
              </a:rPr>
              <a:t>CHOOSE TO FORGIVE THEM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690240" y="5693328"/>
            <a:ext cx="676920" cy="850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3410" y="576318"/>
            <a:ext cx="14861181" cy="9134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40448" y="3914775"/>
            <a:ext cx="11007103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494949"/>
                </a:solidFill>
                <a:latin typeface="More Sugar Thin"/>
              </a:rPr>
              <a:t>CHOOSE TO PRAY FOR THEM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690240" y="5693328"/>
            <a:ext cx="676920" cy="850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9524" y="5752627"/>
            <a:ext cx="9622376" cy="80925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984764" y="1329333"/>
            <a:ext cx="5742226" cy="8160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5729598" y="4533187"/>
            <a:ext cx="962819" cy="5426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02551" y="4524375"/>
            <a:ext cx="7986973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More Sugar Thin"/>
              </a:rPr>
              <a:t>ACTIVITY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19586" y="1453965"/>
            <a:ext cx="780413" cy="8516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64731" y="1028700"/>
            <a:ext cx="4395027" cy="20137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1271588" y="1380872"/>
            <a:ext cx="446604" cy="56080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506832" y="3215185"/>
            <a:ext cx="14844713" cy="14357598"/>
            <a:chOff x="0" y="0"/>
            <a:chExt cx="19792951" cy="1914346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044066">
              <a:off x="2280797" y="3166867"/>
              <a:ext cx="15231357" cy="1280973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6927619" y="2972871"/>
              <a:ext cx="5937712" cy="591612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6521069" y="279017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70273" y="5943265"/>
            <a:ext cx="841010" cy="91776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232008" y="6739777"/>
            <a:ext cx="362752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Kids at Play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(3-4 years old)</a:t>
            </a:r>
          </a:p>
          <a:p>
            <a:pPr algn="ctr">
              <a:lnSpc>
                <a:spcPts val="4760"/>
              </a:lnSpc>
            </a:pPr>
            <a:endParaRPr lang="en-US" sz="3400">
              <a:solidFill>
                <a:srgbClr val="494949"/>
              </a:solidFill>
              <a:latin typeface="Quicksa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10068" y="1019175"/>
            <a:ext cx="7980711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494949"/>
                </a:solidFill>
                <a:latin typeface="More Sugar Thin"/>
              </a:rPr>
              <a:t>FAMILY COLORING PAGE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80980" y="0"/>
            <a:ext cx="832604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64731" y="1028700"/>
            <a:ext cx="4395027" cy="20137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1271588" y="1380872"/>
            <a:ext cx="446604" cy="56080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506832" y="3215185"/>
            <a:ext cx="14844713" cy="14357598"/>
            <a:chOff x="0" y="0"/>
            <a:chExt cx="19792951" cy="1914346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044066">
              <a:off x="2280797" y="3166867"/>
              <a:ext cx="15231357" cy="1280973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6927619" y="2972871"/>
              <a:ext cx="5937712" cy="591612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6521069" y="279017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70273" y="5943265"/>
            <a:ext cx="841010" cy="91776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232008" y="5539627"/>
            <a:ext cx="3627520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First Steps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(5-7 years old) and Footsteps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(8-10 years old)</a:t>
            </a:r>
          </a:p>
          <a:p>
            <a:pPr algn="ctr">
              <a:lnSpc>
                <a:spcPts val="4760"/>
              </a:lnSpc>
            </a:pPr>
            <a:endParaRPr lang="en-US" sz="3400">
              <a:solidFill>
                <a:srgbClr val="494949"/>
              </a:solidFill>
              <a:latin typeface="Quicksa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10068" y="1019175"/>
            <a:ext cx="7980711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494949"/>
                </a:solidFill>
                <a:latin typeface="More Sugar Thin"/>
              </a:rPr>
              <a:t>'MY FAMILY'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494949"/>
                </a:solidFill>
                <a:latin typeface="More Sugar Thin"/>
              </a:rPr>
              <a:t>DRAWING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07400" y="0"/>
            <a:ext cx="78732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364436" y="2089112"/>
            <a:ext cx="7106706" cy="6894357"/>
            <a:chOff x="0" y="0"/>
            <a:chExt cx="6350000" cy="61602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160262"/>
            </a:xfrm>
            <a:custGeom>
              <a:avLst/>
              <a:gdLst/>
              <a:ahLst/>
              <a:cxnLst/>
              <a:rect l="l" t="t" r="r" b="b"/>
              <a:pathLst>
                <a:path w="6350000" h="6160262">
                  <a:moveTo>
                    <a:pt x="6237986" y="4073525"/>
                  </a:moveTo>
                  <a:cubicBezTo>
                    <a:pt x="6237986" y="4870450"/>
                    <a:pt x="5634228" y="5516499"/>
                    <a:pt x="4889373" y="5516499"/>
                  </a:cubicBezTo>
                  <a:cubicBezTo>
                    <a:pt x="4595622" y="5516499"/>
                    <a:pt x="4323842" y="5415915"/>
                    <a:pt x="4102354" y="5245354"/>
                  </a:cubicBezTo>
                  <a:cubicBezTo>
                    <a:pt x="3838448" y="5788914"/>
                    <a:pt x="3307461" y="6160262"/>
                    <a:pt x="2695321" y="6160262"/>
                  </a:cubicBezTo>
                  <a:cubicBezTo>
                    <a:pt x="1820164" y="6160262"/>
                    <a:pt x="1110742" y="5401183"/>
                    <a:pt x="1110742" y="4464812"/>
                  </a:cubicBezTo>
                  <a:cubicBezTo>
                    <a:pt x="1110742" y="4411853"/>
                    <a:pt x="1113155" y="4359402"/>
                    <a:pt x="1117600" y="4307713"/>
                  </a:cubicBezTo>
                  <a:cubicBezTo>
                    <a:pt x="482854" y="4190492"/>
                    <a:pt x="0" y="3598545"/>
                    <a:pt x="0" y="2885948"/>
                  </a:cubicBezTo>
                  <a:cubicBezTo>
                    <a:pt x="0" y="2089023"/>
                    <a:pt x="603758" y="1442974"/>
                    <a:pt x="1348613" y="1442974"/>
                  </a:cubicBezTo>
                  <a:cubicBezTo>
                    <a:pt x="1348613" y="646049"/>
                    <a:pt x="1952371" y="0"/>
                    <a:pt x="2697226" y="0"/>
                  </a:cubicBezTo>
                  <a:cubicBezTo>
                    <a:pt x="3086100" y="0"/>
                    <a:pt x="3436366" y="176149"/>
                    <a:pt x="3682492" y="457835"/>
                  </a:cubicBezTo>
                  <a:cubicBezTo>
                    <a:pt x="3965829" y="173863"/>
                    <a:pt x="4346575" y="0"/>
                    <a:pt x="4765421" y="0"/>
                  </a:cubicBezTo>
                  <a:cubicBezTo>
                    <a:pt x="5640578" y="0"/>
                    <a:pt x="6350000" y="759079"/>
                    <a:pt x="6350000" y="1695450"/>
                  </a:cubicBezTo>
                  <a:cubicBezTo>
                    <a:pt x="6350000" y="2216785"/>
                    <a:pt x="6130036" y="2683002"/>
                    <a:pt x="5784088" y="2994025"/>
                  </a:cubicBezTo>
                  <a:cubicBezTo>
                    <a:pt x="6062472" y="3258312"/>
                    <a:pt x="6237986" y="3644011"/>
                    <a:pt x="6237986" y="4073525"/>
                  </a:cubicBezTo>
                  <a:close/>
                </a:path>
              </a:pathLst>
            </a:custGeom>
            <a:blipFill>
              <a:blip r:embed="rId2"/>
              <a:stretch>
                <a:fillRect l="-22736" r="-2273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489597" y="3456167"/>
            <a:ext cx="6611948" cy="3374666"/>
            <a:chOff x="0" y="0"/>
            <a:chExt cx="8815931" cy="4499554"/>
          </a:xfrm>
        </p:grpSpPr>
        <p:sp>
          <p:nvSpPr>
            <p:cNvPr id="5" name="TextBox 5"/>
            <p:cNvSpPr txBox="1"/>
            <p:nvPr/>
          </p:nvSpPr>
          <p:spPr>
            <a:xfrm>
              <a:off x="1049173" y="3747926"/>
              <a:ext cx="6717585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Quicksand"/>
                </a:rPr>
                <a:t>April Kids Assembly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815931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More Sugar Thin"/>
                </a:rPr>
                <a:t>Blessed with my Parents!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9837166" y="2386299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26218" y="1196851"/>
            <a:ext cx="3233311" cy="14814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44000" y="656682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6521069" y="4903598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64731" y="1028700"/>
            <a:ext cx="4395027" cy="20137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1271588" y="1380872"/>
            <a:ext cx="446604" cy="56080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506832" y="3215185"/>
            <a:ext cx="14844713" cy="14357598"/>
            <a:chOff x="0" y="0"/>
            <a:chExt cx="19792951" cy="1914346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044066">
              <a:off x="2280797" y="3166867"/>
              <a:ext cx="15231357" cy="1280973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6927619" y="2972871"/>
              <a:ext cx="5937712" cy="591612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6521069" y="279017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70273" y="5943265"/>
            <a:ext cx="841010" cy="91776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232008" y="6739777"/>
            <a:ext cx="362752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Step Up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(10-12 years old)</a:t>
            </a:r>
          </a:p>
          <a:p>
            <a:pPr algn="ctr">
              <a:lnSpc>
                <a:spcPts val="4760"/>
              </a:lnSpc>
            </a:pPr>
            <a:endParaRPr lang="en-US" sz="3400">
              <a:solidFill>
                <a:srgbClr val="494949"/>
              </a:solidFill>
              <a:latin typeface="Quicksa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10068" y="1019175"/>
            <a:ext cx="7980711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494949"/>
                </a:solidFill>
                <a:latin typeface="More Sugar Thin"/>
              </a:rPr>
              <a:t>HOUSEHOLD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60553" y="4653627"/>
            <a:ext cx="2938455" cy="49881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5478" y="4006465"/>
            <a:ext cx="2735672" cy="56352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077" y="1971675"/>
            <a:ext cx="10349846" cy="634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494949"/>
                </a:solidFill>
                <a:latin typeface="More Sugar Thin"/>
              </a:rPr>
              <a:t>·Share a perfect moment with your parents.</a:t>
            </a:r>
          </a:p>
          <a:p>
            <a:pPr algn="ctr">
              <a:lnSpc>
                <a:spcPts val="8399"/>
              </a:lnSpc>
            </a:pPr>
            <a:endParaRPr lang="en-US" sz="6999">
              <a:solidFill>
                <a:srgbClr val="494949"/>
              </a:solidFill>
              <a:latin typeface="More Sugar Thin"/>
            </a:endParaRPr>
          </a:p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494949"/>
                </a:solidFill>
                <a:latin typeface="Arimo"/>
              </a:rPr>
              <a:t>·How can you build more perfect moments with your parents?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3922322" y="6871083"/>
            <a:ext cx="676920" cy="850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030388" y="8039516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5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364436" y="2089112"/>
            <a:ext cx="7106706" cy="6894357"/>
            <a:chOff x="0" y="0"/>
            <a:chExt cx="6350000" cy="61602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160262"/>
            </a:xfrm>
            <a:custGeom>
              <a:avLst/>
              <a:gdLst/>
              <a:ahLst/>
              <a:cxnLst/>
              <a:rect l="l" t="t" r="r" b="b"/>
              <a:pathLst>
                <a:path w="6350000" h="6160262">
                  <a:moveTo>
                    <a:pt x="6237986" y="4073525"/>
                  </a:moveTo>
                  <a:cubicBezTo>
                    <a:pt x="6237986" y="4870450"/>
                    <a:pt x="5634228" y="5516499"/>
                    <a:pt x="4889373" y="5516499"/>
                  </a:cubicBezTo>
                  <a:cubicBezTo>
                    <a:pt x="4595622" y="5516499"/>
                    <a:pt x="4323842" y="5415915"/>
                    <a:pt x="4102354" y="5245354"/>
                  </a:cubicBezTo>
                  <a:cubicBezTo>
                    <a:pt x="3838448" y="5788914"/>
                    <a:pt x="3307461" y="6160262"/>
                    <a:pt x="2695321" y="6160262"/>
                  </a:cubicBezTo>
                  <a:cubicBezTo>
                    <a:pt x="1820164" y="6160262"/>
                    <a:pt x="1110742" y="5401183"/>
                    <a:pt x="1110742" y="4464812"/>
                  </a:cubicBezTo>
                  <a:cubicBezTo>
                    <a:pt x="1110742" y="4411853"/>
                    <a:pt x="1113155" y="4359402"/>
                    <a:pt x="1117600" y="4307713"/>
                  </a:cubicBezTo>
                  <a:cubicBezTo>
                    <a:pt x="482854" y="4190492"/>
                    <a:pt x="0" y="3598545"/>
                    <a:pt x="0" y="2885948"/>
                  </a:cubicBezTo>
                  <a:cubicBezTo>
                    <a:pt x="0" y="2089023"/>
                    <a:pt x="603758" y="1442974"/>
                    <a:pt x="1348613" y="1442974"/>
                  </a:cubicBezTo>
                  <a:cubicBezTo>
                    <a:pt x="1348613" y="646049"/>
                    <a:pt x="1952371" y="0"/>
                    <a:pt x="2697226" y="0"/>
                  </a:cubicBezTo>
                  <a:cubicBezTo>
                    <a:pt x="3086100" y="0"/>
                    <a:pt x="3436366" y="176149"/>
                    <a:pt x="3682492" y="457835"/>
                  </a:cubicBezTo>
                  <a:cubicBezTo>
                    <a:pt x="3965829" y="173863"/>
                    <a:pt x="4346575" y="0"/>
                    <a:pt x="4765421" y="0"/>
                  </a:cubicBezTo>
                  <a:cubicBezTo>
                    <a:pt x="5640578" y="0"/>
                    <a:pt x="6350000" y="759079"/>
                    <a:pt x="6350000" y="1695450"/>
                  </a:cubicBezTo>
                  <a:cubicBezTo>
                    <a:pt x="6350000" y="2216785"/>
                    <a:pt x="6130036" y="2683002"/>
                    <a:pt x="5784088" y="2994025"/>
                  </a:cubicBezTo>
                  <a:cubicBezTo>
                    <a:pt x="6062472" y="3258312"/>
                    <a:pt x="6237986" y="3644011"/>
                    <a:pt x="6237986" y="4073525"/>
                  </a:cubicBezTo>
                  <a:close/>
                </a:path>
              </a:pathLst>
            </a:custGeom>
            <a:blipFill>
              <a:blip r:embed="rId2"/>
              <a:stretch>
                <a:fillRect l="-22804" r="-22804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489597" y="2114550"/>
            <a:ext cx="6611948" cy="605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FFFFFF"/>
                </a:solidFill>
                <a:latin typeface="More Sugar Thin"/>
              </a:rPr>
              <a:t>God has a beautiful plan for our families.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9837166" y="2386299"/>
            <a:ext cx="676920" cy="850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26218" y="1196851"/>
            <a:ext cx="3233311" cy="148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44000" y="6566820"/>
            <a:ext cx="3081956" cy="1412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6521069" y="4903598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819593"/>
            <a:ext cx="16230600" cy="658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Quicksand"/>
              </a:rPr>
              <a:t>Lord God,/ you are our Father in heaven./  You gave us our parents to take care of us/ and to love us here on earth./ Bless our family relationships./ Send your Holy Spirit/ to inspire us and to guide us as we grow in wisdom and understanding./ Open our hearts and minds/ that we may see you in our parents./ That we may remember that you gave us life through them./  Help us to love unconditionally./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  <a:endParaRPr lang="en-US" sz="3400">
              <a:solidFill>
                <a:srgbClr val="000000"/>
              </a:solidFill>
              <a:latin typeface="Quicksand"/>
            </a:endParaRPr>
          </a:p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Quicksand"/>
              </a:rPr>
              <a:t>Give us the grace to forgive each other for the hurts that we have caused. / Forgive us/ especially for the times when we have been disobedient. / Help us to grow in trust and confidence in your great plan for us/ and fix our eyes on Jesus, especially during difficult times. 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9597" y="3629025"/>
            <a:ext cx="6611948" cy="302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494949"/>
                </a:solidFill>
                <a:latin typeface="More Sugar Thin"/>
              </a:rPr>
              <a:t>Gift Badge</a:t>
            </a:r>
          </a:p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494949"/>
                </a:solidFill>
                <a:latin typeface="More Sugar Thin"/>
              </a:rPr>
              <a:t>for April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9524" y="5752627"/>
            <a:ext cx="9622376" cy="80925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984764" y="1329333"/>
            <a:ext cx="5742226" cy="8160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5729598" y="4533187"/>
            <a:ext cx="962819" cy="5426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02551" y="837095"/>
            <a:ext cx="7986973" cy="8612809"/>
            <a:chOff x="0" y="0"/>
            <a:chExt cx="10649297" cy="11483745"/>
          </a:xfrm>
        </p:grpSpPr>
        <p:sp>
          <p:nvSpPr>
            <p:cNvPr id="6" name="TextBox 6"/>
            <p:cNvSpPr txBox="1"/>
            <p:nvPr/>
          </p:nvSpPr>
          <p:spPr>
            <a:xfrm>
              <a:off x="0" y="4224002"/>
              <a:ext cx="10649297" cy="7259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FFFFFF"/>
                  </a:solidFill>
                  <a:latin typeface="Quicksand"/>
                </a:rPr>
                <a:t>1. I will imitate Jesus.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Arimo"/>
                </a:rPr>
                <a:t>• I will pray to God and read the Bible every day.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Arimo"/>
                </a:rPr>
                <a:t>• I will make Jesus my role model by obeying rules and doing good in school.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649297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More Sugar Thin"/>
                </a:rPr>
                <a:t>MFC Kids Promise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19586" y="1453965"/>
            <a:ext cx="780413" cy="85164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9524" y="5752627"/>
            <a:ext cx="9622376" cy="80925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984764" y="1329333"/>
            <a:ext cx="5742226" cy="8160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5729598" y="4533187"/>
            <a:ext cx="962819" cy="5426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02551" y="537058"/>
            <a:ext cx="7986973" cy="9212884"/>
            <a:chOff x="0" y="0"/>
            <a:chExt cx="10649297" cy="12283845"/>
          </a:xfrm>
        </p:grpSpPr>
        <p:sp>
          <p:nvSpPr>
            <p:cNvPr id="6" name="TextBox 6"/>
            <p:cNvSpPr txBox="1"/>
            <p:nvPr/>
          </p:nvSpPr>
          <p:spPr>
            <a:xfrm>
              <a:off x="0" y="4224002"/>
              <a:ext cx="10649297" cy="8059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FFFFFF"/>
                  </a:solidFill>
                  <a:latin typeface="Quicksand"/>
                </a:rPr>
                <a:t>1. I will be a good family member.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Quicksand"/>
                </a:rPr>
                <a:t>I will be a good son/daughter to my parents by obeying and respecting them.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Quicksand"/>
                </a:rPr>
                <a:t>• I will be a good sister/brother to my siblings by sharing and supporting them.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649297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More Sugar Thin"/>
                </a:rPr>
                <a:t>MFC Kids Promise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19586" y="1453965"/>
            <a:ext cx="780413" cy="85164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9524" y="5752627"/>
            <a:ext cx="9622376" cy="80925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984764" y="1329333"/>
            <a:ext cx="5742226" cy="8160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5729598" y="4533187"/>
            <a:ext cx="962819" cy="5426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02551" y="576745"/>
            <a:ext cx="7986973" cy="9133509"/>
            <a:chOff x="0" y="0"/>
            <a:chExt cx="10649297" cy="12178012"/>
          </a:xfrm>
        </p:grpSpPr>
        <p:sp>
          <p:nvSpPr>
            <p:cNvPr id="6" name="TextBox 6"/>
            <p:cNvSpPr txBox="1"/>
            <p:nvPr/>
          </p:nvSpPr>
          <p:spPr>
            <a:xfrm>
              <a:off x="0" y="4252577"/>
              <a:ext cx="10649297" cy="7925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Quicksand"/>
                </a:rPr>
                <a:t>1. I will be an active member of MFC Kids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Quicksand"/>
                </a:rPr>
                <a:t>• I will always attend and participate in all MFC Kids activities.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Quicksand"/>
                </a:rPr>
                <a:t>• I will share my time, talents, and treasures to others, especially to my brothers and sisters in MFC Kids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Quicksand"/>
                </a:rPr>
                <a:t>• I will love, respect, and be loyal to my MFC Kids family.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649297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More Sugar Thin"/>
                </a:rPr>
                <a:t>MFC Kids Promise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19586" y="1453965"/>
            <a:ext cx="780413" cy="85164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6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9524" y="5752627"/>
            <a:ext cx="9622376" cy="80925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984764" y="1329333"/>
            <a:ext cx="5742226" cy="8160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5729598" y="4533187"/>
            <a:ext cx="962819" cy="5426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02551" y="494195"/>
            <a:ext cx="7986973" cy="9298609"/>
            <a:chOff x="0" y="0"/>
            <a:chExt cx="10649297" cy="12398145"/>
          </a:xfrm>
        </p:grpSpPr>
        <p:sp>
          <p:nvSpPr>
            <p:cNvPr id="6" name="TextBox 6"/>
            <p:cNvSpPr txBox="1"/>
            <p:nvPr/>
          </p:nvSpPr>
          <p:spPr>
            <a:xfrm>
              <a:off x="0" y="4252577"/>
              <a:ext cx="10649297" cy="814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5499">
                  <a:solidFill>
                    <a:srgbClr val="FFFFFF"/>
                  </a:solidFill>
                  <a:latin typeface="Quicksand"/>
                </a:rPr>
                <a:t>4. I will tell others about Jesus.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Quicksand"/>
                </a:rPr>
                <a:t>• I will love my brothers and sisters, relatives, and friends by doing good deeds every day that will reflect God's love.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Quicksand"/>
                </a:rPr>
                <a:t>• I will serve in our Parish Church.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Quicksand"/>
                </a:rPr>
                <a:t>• I will love the poor by sharing what I have with them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649297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More Sugar Thin"/>
                </a:rPr>
                <a:t>MFC Kids Promise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19586" y="1453965"/>
            <a:ext cx="780413" cy="85164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364436" y="2089112"/>
            <a:ext cx="7106706" cy="6894357"/>
            <a:chOff x="0" y="0"/>
            <a:chExt cx="6350000" cy="61602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160262"/>
            </a:xfrm>
            <a:custGeom>
              <a:avLst/>
              <a:gdLst/>
              <a:ahLst/>
              <a:cxnLst/>
              <a:rect l="l" t="t" r="r" b="b"/>
              <a:pathLst>
                <a:path w="6350000" h="6160262">
                  <a:moveTo>
                    <a:pt x="6237986" y="4073525"/>
                  </a:moveTo>
                  <a:cubicBezTo>
                    <a:pt x="6237986" y="4870450"/>
                    <a:pt x="5634228" y="5516499"/>
                    <a:pt x="4889373" y="5516499"/>
                  </a:cubicBezTo>
                  <a:cubicBezTo>
                    <a:pt x="4595622" y="5516499"/>
                    <a:pt x="4323842" y="5415915"/>
                    <a:pt x="4102354" y="5245354"/>
                  </a:cubicBezTo>
                  <a:cubicBezTo>
                    <a:pt x="3838448" y="5788914"/>
                    <a:pt x="3307461" y="6160262"/>
                    <a:pt x="2695321" y="6160262"/>
                  </a:cubicBezTo>
                  <a:cubicBezTo>
                    <a:pt x="1820164" y="6160262"/>
                    <a:pt x="1110742" y="5401183"/>
                    <a:pt x="1110742" y="4464812"/>
                  </a:cubicBezTo>
                  <a:cubicBezTo>
                    <a:pt x="1110742" y="4411853"/>
                    <a:pt x="1113155" y="4359402"/>
                    <a:pt x="1117600" y="4307713"/>
                  </a:cubicBezTo>
                  <a:cubicBezTo>
                    <a:pt x="482854" y="4190492"/>
                    <a:pt x="0" y="3598545"/>
                    <a:pt x="0" y="2885948"/>
                  </a:cubicBezTo>
                  <a:cubicBezTo>
                    <a:pt x="0" y="2089023"/>
                    <a:pt x="603758" y="1442974"/>
                    <a:pt x="1348613" y="1442974"/>
                  </a:cubicBezTo>
                  <a:cubicBezTo>
                    <a:pt x="1348613" y="646049"/>
                    <a:pt x="1952371" y="0"/>
                    <a:pt x="2697226" y="0"/>
                  </a:cubicBezTo>
                  <a:cubicBezTo>
                    <a:pt x="3086100" y="0"/>
                    <a:pt x="3436366" y="176149"/>
                    <a:pt x="3682492" y="457835"/>
                  </a:cubicBezTo>
                  <a:cubicBezTo>
                    <a:pt x="3965829" y="173863"/>
                    <a:pt x="4346575" y="0"/>
                    <a:pt x="4765421" y="0"/>
                  </a:cubicBezTo>
                  <a:cubicBezTo>
                    <a:pt x="5640578" y="0"/>
                    <a:pt x="6350000" y="759079"/>
                    <a:pt x="6350000" y="1695450"/>
                  </a:cubicBezTo>
                  <a:cubicBezTo>
                    <a:pt x="6350000" y="2216785"/>
                    <a:pt x="6130036" y="2683002"/>
                    <a:pt x="5784088" y="2994025"/>
                  </a:cubicBezTo>
                  <a:cubicBezTo>
                    <a:pt x="6062472" y="3258312"/>
                    <a:pt x="6237986" y="3644011"/>
                    <a:pt x="6237986" y="4073525"/>
                  </a:cubicBezTo>
                  <a:close/>
                </a:path>
              </a:pathLst>
            </a:custGeom>
            <a:blipFill>
              <a:blip r:embed="rId2"/>
              <a:stretch>
                <a:fillRect l="-22736" r="-2273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489597" y="3456167"/>
            <a:ext cx="6611948" cy="3374666"/>
            <a:chOff x="0" y="0"/>
            <a:chExt cx="8815931" cy="4499554"/>
          </a:xfrm>
        </p:grpSpPr>
        <p:sp>
          <p:nvSpPr>
            <p:cNvPr id="5" name="TextBox 5"/>
            <p:cNvSpPr txBox="1"/>
            <p:nvPr/>
          </p:nvSpPr>
          <p:spPr>
            <a:xfrm>
              <a:off x="1049173" y="3747926"/>
              <a:ext cx="6717585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Quicksand"/>
                </a:rPr>
                <a:t>April Kids Assembly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815931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More Sugar Thin"/>
                </a:rPr>
                <a:t>Blessed with my Parents!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9837166" y="2386299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26218" y="1196851"/>
            <a:ext cx="3233311" cy="14814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44000" y="656682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6521069" y="4903598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3410" y="576318"/>
            <a:ext cx="14861181" cy="9134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0602" y="3429466"/>
            <a:ext cx="4440512" cy="58288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67809" y="4775963"/>
            <a:ext cx="4118247" cy="49347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6584" y="1028700"/>
            <a:ext cx="796826" cy="8695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16801079" y="4721989"/>
            <a:ext cx="676920" cy="850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5761505" y="817603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35089" y="9635968"/>
            <a:ext cx="841010" cy="9177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697362" y="-226086"/>
            <a:ext cx="605539" cy="7603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870353" y="9575918"/>
            <a:ext cx="712118" cy="8942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9237698" y="-117236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-80808" y="3791165"/>
            <a:ext cx="962819" cy="54268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357747" y="3337694"/>
            <a:ext cx="7572506" cy="3611612"/>
            <a:chOff x="0" y="0"/>
            <a:chExt cx="10096674" cy="481548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6200"/>
              <a:ext cx="10096674" cy="342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9000">
                  <a:solidFill>
                    <a:srgbClr val="494949"/>
                  </a:solidFill>
                  <a:latin typeface="More Sugar Thin"/>
                </a:rPr>
                <a:t>Let's have a quick game!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0347" y="4066182"/>
              <a:ext cx="8075981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494949"/>
                  </a:solidFill>
                  <a:latin typeface="Quicksand"/>
                </a:rPr>
                <a:t>FAMILY PORTRAIT DISPLAY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3A97BDC-5130-4B85-A550-B2345CBBB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63EBEE-D9D2-4815-95C9-80BA95F07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93" y="2407282"/>
            <a:ext cx="10591815" cy="54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3410" y="576318"/>
            <a:ext cx="14861181" cy="9134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40448" y="3914775"/>
            <a:ext cx="11007103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494949"/>
                </a:solidFill>
                <a:latin typeface="More Sugar Thin"/>
              </a:rPr>
              <a:t>Our family is one of the greatest gifts from God.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690240" y="5693328"/>
            <a:ext cx="676920" cy="850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515</Words>
  <Application>Microsoft Office PowerPoint</Application>
  <PresentationFormat>Custom</PresentationFormat>
  <Paragraphs>51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Arimo</vt:lpstr>
      <vt:lpstr>Arial</vt:lpstr>
      <vt:lpstr>Calibri</vt:lpstr>
      <vt:lpstr>Quicksand</vt:lpstr>
      <vt:lpstr>More Sugar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Abstract Pattern and Shapes Best Friends Greetings Fun Presentation</dc:title>
  <cp:lastModifiedBy>Jerald Cruz</cp:lastModifiedBy>
  <cp:revision>2</cp:revision>
  <dcterms:created xsi:type="dcterms:W3CDTF">2006-08-16T00:00:00Z</dcterms:created>
  <dcterms:modified xsi:type="dcterms:W3CDTF">2022-04-07T19:45:40Z</dcterms:modified>
  <dc:identifier>DAE9O9gUIKI</dc:identifier>
</cp:coreProperties>
</file>