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fil-P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ED432-DDE4-4357-920E-759E5052D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D9D2E-A7F0-474B-B2DA-3AA3857C1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l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01A87-EA17-44C8-9CAB-FDA3DD89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69D8-61C6-4F91-83C3-C1C275A9551A}" type="datetimeFigureOut">
              <a:rPr lang="fil-PH" smtClean="0"/>
              <a:t>5/4/2021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32815-529C-4CB3-9038-37EDAD41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6D97D-BDEC-4685-9338-054CE7353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741F-2577-4942-A2AF-05A3E7431B9E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2493053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1019-B986-4951-A08C-17765B841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4831F-2254-41FD-996A-AF3FF75FB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85624-FEC4-4374-A8F0-5ECDB68C1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69D8-61C6-4F91-83C3-C1C275A9551A}" type="datetimeFigureOut">
              <a:rPr lang="fil-PH" smtClean="0"/>
              <a:t>5/4/2021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65936-FD5C-4AF1-A1B5-1B392BA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B278-B3D5-453F-BC42-17470428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741F-2577-4942-A2AF-05A3E7431B9E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428277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B45FD1-CBAD-48AB-A907-15A638840C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E40963-1C08-45F2-90FE-ED546BD3F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7E252-63AC-495C-970E-21E863DC5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69D8-61C6-4F91-83C3-C1C275A9551A}" type="datetimeFigureOut">
              <a:rPr lang="fil-PH" smtClean="0"/>
              <a:t>5/4/2021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0DB85-C9D7-401A-82BA-897C5178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26FC6-7862-4B00-B5A9-199B8D2E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741F-2577-4942-A2AF-05A3E7431B9E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124823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B478-2287-49A3-A111-4DA828027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EC6A7-2633-4975-A408-09494D99C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64114-60B2-45E4-93A2-1F54EA42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69D8-61C6-4F91-83C3-C1C275A9551A}" type="datetimeFigureOut">
              <a:rPr lang="fil-PH" smtClean="0"/>
              <a:t>5/4/2021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188F7-DFEA-4628-B8C2-F3E926E1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DF89C-C108-4956-B15E-79B62949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741F-2577-4942-A2AF-05A3E7431B9E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253267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FDE-A1E7-434C-835C-B020D1F87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301B9-3249-4A4F-A80B-08D5003E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3AFA2-86BA-4E90-A7E0-FE244EAD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69D8-61C6-4F91-83C3-C1C275A9551A}" type="datetimeFigureOut">
              <a:rPr lang="fil-PH" smtClean="0"/>
              <a:t>5/4/2021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1B5A8-1A12-4CCD-9D9A-9CBA4C0A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E50EA-F15D-406C-A9F5-CCF7019EB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741F-2577-4942-A2AF-05A3E7431B9E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50246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B09A2-E6A9-454B-B7AC-FDEB2C15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8AE84-9A26-4871-B092-DC5B34983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165C5-68A2-4E50-8ACC-DC9DA0B07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14458-D241-4661-AABF-40DDE156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69D8-61C6-4F91-83C3-C1C275A9551A}" type="datetimeFigureOut">
              <a:rPr lang="fil-PH" smtClean="0"/>
              <a:t>5/4/2021</a:t>
            </a:fld>
            <a:endParaRPr lang="fil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7EA04-CF70-4F6B-BF2F-A1951D8D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861D1-6097-453B-8C7D-5EEB7E48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741F-2577-4942-A2AF-05A3E7431B9E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293986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B1C52-FBC0-415A-ACB3-5CF64CC3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E7952-B05A-4535-B3EE-961E48C27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DCC0C-36D1-431F-BFBF-696DD2F00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FF6DC-7B34-4907-A1DE-817514D1E8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C69156-0A4C-4227-A9BF-76C986057C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4C9D22-80A6-446A-9362-D259E0BD1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69D8-61C6-4F91-83C3-C1C275A9551A}" type="datetimeFigureOut">
              <a:rPr lang="fil-PH" smtClean="0"/>
              <a:t>5/4/2021</a:t>
            </a:fld>
            <a:endParaRPr lang="fil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9289A8-B5C7-4374-B051-0A67A40C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350B9-9CC9-4AA9-9B98-BDA2ED6F6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741F-2577-4942-A2AF-05A3E7431B9E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253825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A4A14-F9F0-43C4-96C1-92A50C74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A4CC5-BC89-404D-934C-3E65B87E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69D8-61C6-4F91-83C3-C1C275A9551A}" type="datetimeFigureOut">
              <a:rPr lang="fil-PH" smtClean="0"/>
              <a:t>5/4/2021</a:t>
            </a:fld>
            <a:endParaRPr lang="fil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E8AFB-16C4-4035-9B0E-A876BC120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E1D4D-DBB4-471F-B587-967DABC33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741F-2577-4942-A2AF-05A3E7431B9E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345025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E0B6AC-D0C5-4714-B0E7-B1DF911C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69D8-61C6-4F91-83C3-C1C275A9551A}" type="datetimeFigureOut">
              <a:rPr lang="fil-PH" smtClean="0"/>
              <a:t>5/4/2021</a:t>
            </a:fld>
            <a:endParaRPr lang="fil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C3431-17D3-4A9F-B2B9-E6D381E67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D65E7-AC42-43B9-9B5C-FF97DCA2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741F-2577-4942-A2AF-05A3E7431B9E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132649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E01E-F539-472C-BC18-6D8BA08EA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688E9-6DD8-46FD-93ED-CF588951A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4B664-B001-4840-88B1-422C0D35B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D817-7B12-4E36-AED4-65BB7598F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69D8-61C6-4F91-83C3-C1C275A9551A}" type="datetimeFigureOut">
              <a:rPr lang="fil-PH" smtClean="0"/>
              <a:t>5/4/2021</a:t>
            </a:fld>
            <a:endParaRPr lang="fil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15376-B248-4F40-AA48-96E879713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2D8F5-E898-4686-93A6-AB6DC647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741F-2577-4942-A2AF-05A3E7431B9E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84477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E4DD-85C4-491E-9009-BC74041F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A7B0E-2FA1-46B0-977A-CA5B35029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l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8A60B-645D-4FE5-80C4-06CE0BE2E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85ED8-969A-4F20-83BC-172A01EA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69D8-61C6-4F91-83C3-C1C275A9551A}" type="datetimeFigureOut">
              <a:rPr lang="fil-PH" smtClean="0"/>
              <a:t>5/4/2021</a:t>
            </a:fld>
            <a:endParaRPr lang="fil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EF43F-DB1D-421D-9EBA-38DE2BB6F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0A15C-A52E-426C-92F6-2F558F11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741F-2577-4942-A2AF-05A3E7431B9E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457249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9740EB-5BA5-47A5-9ED9-54EB2FF0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B4A9D-347A-4D77-8456-9ED63F9AD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FEB54-3763-4A2D-9F11-C396D9EA6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C69D8-61C6-4F91-83C3-C1C275A9551A}" type="datetimeFigureOut">
              <a:rPr lang="fil-PH" smtClean="0"/>
              <a:t>5/4/2021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FCD6E-6246-437D-A545-2A5151D40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5F814-FFD2-4C8E-A996-3A5A161F2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7741F-2577-4942-A2AF-05A3E7431B9E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28036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l-P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8628-21E2-45B7-8052-A933F3B54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DB29E-E02D-477E-9125-B11D0BE41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692858-D5BF-4E88-A8BD-0423BDC2A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97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8628-21E2-45B7-8052-A933F3B54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DB29E-E02D-477E-9125-B11D0BE41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92B9D0-B8B0-4C91-86A9-9A116C451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86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8628-21E2-45B7-8052-A933F3B54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DB29E-E02D-477E-9125-B11D0BE41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FBD87-3FFA-417B-B17A-1CFCD6566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98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8628-21E2-45B7-8052-A933F3B54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DB29E-E02D-477E-9125-B11D0BE41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3BA1F-5D4F-4B7E-9094-3D6BF0F5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4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8628-21E2-45B7-8052-A933F3B54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DB29E-E02D-477E-9125-B11D0BE41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0FA24-3AFF-4484-881B-990D6B829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MAY KAT">
            <a:hlinkClick r:id="" action="ppaction://media"/>
            <a:extLst>
              <a:ext uri="{FF2B5EF4-FFF2-40B4-BE49-F238E27FC236}">
                <a16:creationId xmlns:a16="http://schemas.microsoft.com/office/drawing/2014/main" id="{1FC86D8E-350A-4106-AB8D-68F52447B1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339" y="1280017"/>
            <a:ext cx="11105321" cy="537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8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8628-21E2-45B7-8052-A933F3B54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DB29E-E02D-477E-9125-B11D0BE41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D733A-4439-41CC-938B-7B9F2E99E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0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8628-21E2-45B7-8052-A933F3B54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DB29E-E02D-477E-9125-B11D0BE41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24961-E803-4279-A749-0DC8BF0C0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72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8628-21E2-45B7-8052-A933F3B54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DB29E-E02D-477E-9125-B11D0BE41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CD17B-EB6C-4E29-931B-49F5DE89C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13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8628-21E2-45B7-8052-A933F3B54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DB29E-E02D-477E-9125-B11D0BE41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D41E8-DBB8-441A-9098-D0F247AD2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13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8628-21E2-45B7-8052-A933F3B54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DB29E-E02D-477E-9125-B11D0BE41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BFA77-5C57-4A12-AF34-BE1EAF6CA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73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8628-21E2-45B7-8052-A933F3B54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DB29E-E02D-477E-9125-B11D0BE41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5B0DD-9102-4D72-8C34-7CED1F95D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7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8628-21E2-45B7-8052-A933F3B54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DB29E-E02D-477E-9125-B11D0BE41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ADBD2-F98C-4F99-8408-0150AF95F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67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Jukame</dc:creator>
  <cp:lastModifiedBy>Jukame</cp:lastModifiedBy>
  <cp:revision>2</cp:revision>
  <dcterms:created xsi:type="dcterms:W3CDTF">2021-05-04T14:15:19Z</dcterms:created>
  <dcterms:modified xsi:type="dcterms:W3CDTF">2021-05-04T14:31:38Z</dcterms:modified>
</cp:coreProperties>
</file>