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il-P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0C99-6901-4A70-9CFC-EC82A9E6C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A0D08-ABFF-49F7-8DE5-58877DD3C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l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689B7-9383-444C-92E6-A03F868D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EB2AA-1C27-488D-9D8F-8711B57B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8902E-1050-4A3C-8152-C7BF20E4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425484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A3FE-0B0D-4FAC-9446-952CBACD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0E550-1212-4FEA-9F48-FA51ADD78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6748-D5A0-4700-853C-0678CD7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33BC1-998C-4E8D-B2CA-5BA37F73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5EA99-6A25-46F8-8C1E-F841FC1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322708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834C4-1408-439F-8AD2-99E83F288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FBD8E-AE2C-40A4-90A2-74C3B6DDB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3B2A8-6102-43A4-ADF2-63EBF45A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21E56-26E4-44D7-8EBE-6E0B3C38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1560E-5E49-43DD-83E6-75FE73F0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336086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7951-6B3D-48FE-BABD-59130EB5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170A-45C9-480E-8B50-53955A2CF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385E4-036A-4D13-9F55-A30D3EC0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4696D-BF0C-4085-9153-E2C10FDF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B3C5C-71DD-4E0E-88BF-EE82F208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105542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F007-6E2D-45C2-96B5-4EA32644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7F209-C2D5-4EF3-97ED-C4381D6A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0AC85-8376-41F1-B362-A60BF06A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05E28-F044-4127-9CCC-CBDAF386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B5A2B-2343-432B-AAE6-95CAB2C0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187431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AE8B-44C9-46C7-A3FB-3C101EB0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6E77-2F06-43F2-B5E0-37B9D39B9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EB9D9-9E50-492A-9BDD-CD35BB151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3E21B-08F5-477A-BFA5-651823BE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5F831-9378-488D-B099-21B53BC7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C3FFE-8981-4CE1-BA80-7F61DA3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23104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3377-B830-451C-B748-0A75FD88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68FD1-0A34-4622-B7E3-FC7EE410C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12D1E-021D-4920-B301-B8D3D85FF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30DBD-5719-4105-9D6C-0C07AD91F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14CD1-6EC1-4B3D-A85D-DBED5D282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47479B-457F-460D-9759-15F83A2D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80D66-9E73-4C78-8D23-33B51698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F6782-743E-4747-B10E-CB0B512E7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13402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F013-1E4A-44DA-A4BC-97DD23A2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9BE20-FC91-40B0-BAA6-82FC1B96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F5199-CCEA-45A4-9690-376A89C7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16BD5-35A6-497B-929A-0AB690BB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18272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7E9F5-827D-42F9-9691-96214A1D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EFDD3-9ABE-4251-B02C-3A53B2A0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C6755-0BFD-453F-9943-2E9646FE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174733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A8FA-776A-4AF6-86C9-AB2F44F5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AAB34-5C82-437C-B1FF-8AF237AF8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6371-50BD-4D72-8428-0BF5CDC6B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9825D-7EF8-469F-8CDA-41D7B975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144F4-2676-4EF6-AB72-16433273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07DE-F69B-403B-B898-65D258AF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178084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7505-0940-4E17-9A88-AF65D6EC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A6EB8D-465F-491C-B6C5-A2254F32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l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84ECE-6D3B-4075-BF81-0816161BC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243E2-8119-4568-A46F-BD126EDC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B29-966D-422F-BCDE-52F69A56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3A6B9-D809-4AAB-B2B3-E570A2DD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417259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0B4EC-DBCD-45A0-8CBA-9CB48814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l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48026-0347-4775-AB6B-859AB4B0B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l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9DDE3-D535-4C53-B10A-558064349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3C8A-DE97-463F-A3E3-AE01B2E66C69}" type="datetimeFigureOut">
              <a:rPr lang="fil-PH" smtClean="0"/>
              <a:t>7/12/2021</a:t>
            </a:fld>
            <a:endParaRPr lang="fil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135EB-8D8C-4E55-9F1D-B6FB102F1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l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EFE82-E932-437D-9640-751BEF682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40CB-E54A-421C-8FB1-2B8EED889663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13050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l-P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611C0-52BD-4AAA-A5E3-4CF63E499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6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5814-DA5D-4CEA-B422-6F910A3DC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5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33883-9D3D-4103-B8F7-649144802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5DB3B8-7B7C-45D6-9EDF-C23C1BDBF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6E5C3-D5C5-465E-AB69-3C1C39BB5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4C87B-C767-4178-9403-19188313D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55D60-2379-462B-B8C7-85903CA3B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C490D-DF72-4AF7-A39F-32E939A83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775CD-5F1C-4BB9-AC17-F381A6364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3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FB250-82FB-4219-8CDA-D47AB05E0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1D65A-4067-4B9D-84A1-FD6938492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F1864-1374-4D46-8A11-32D20BEB2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8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E391-752C-4CE0-ABED-07D8A31BA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88469-C417-4A41-9BA3-E84F2A02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l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FA746-3FBB-4646-A1CF-A3806C3F5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8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Jukame</dc:creator>
  <cp:lastModifiedBy>Jukame</cp:lastModifiedBy>
  <cp:revision>1</cp:revision>
  <dcterms:created xsi:type="dcterms:W3CDTF">2021-07-11T17:58:44Z</dcterms:created>
  <dcterms:modified xsi:type="dcterms:W3CDTF">2021-07-11T18:07:24Z</dcterms:modified>
</cp:coreProperties>
</file>