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0693400" cy="75565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 Classic" pitchFamily="2" charset="77"/>
      <p:regular r:id="rId8"/>
      <p:bold r:id="rId9"/>
      <p:italic r:id="rId10"/>
      <p:boldItalic r:id="rId11"/>
    </p:embeddedFont>
    <p:embeddedFont>
      <p:font typeface="Montserrat Classic Bold" pitchFamily="2" charset="77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58" autoAdjust="0"/>
  </p:normalViewPr>
  <p:slideViewPr>
    <p:cSldViewPr>
      <p:cViewPr varScale="1">
        <p:scale>
          <a:sx n="110" d="100"/>
          <a:sy n="110" d="100"/>
        </p:scale>
        <p:origin x="114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9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2735" y="238665"/>
            <a:ext cx="10042151" cy="6906694"/>
            <a:chOff x="0" y="0"/>
            <a:chExt cx="4567944" cy="31416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67944" cy="3141697"/>
            </a:xfrm>
            <a:custGeom>
              <a:avLst/>
              <a:gdLst/>
              <a:ahLst/>
              <a:cxnLst/>
              <a:rect l="l" t="t" r="r" b="b"/>
              <a:pathLst>
                <a:path w="4567944" h="3141697">
                  <a:moveTo>
                    <a:pt x="4443484" y="3141697"/>
                  </a:moveTo>
                  <a:lnTo>
                    <a:pt x="124460" y="3141697"/>
                  </a:lnTo>
                  <a:cubicBezTo>
                    <a:pt x="55880" y="3141697"/>
                    <a:pt x="0" y="3085817"/>
                    <a:pt x="0" y="301723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43485" y="0"/>
                  </a:lnTo>
                  <a:cubicBezTo>
                    <a:pt x="4512065" y="0"/>
                    <a:pt x="4567944" y="55880"/>
                    <a:pt x="4567944" y="124460"/>
                  </a:cubicBezTo>
                  <a:lnTo>
                    <a:pt x="4567944" y="3017237"/>
                  </a:lnTo>
                  <a:cubicBezTo>
                    <a:pt x="4567944" y="3085817"/>
                    <a:pt x="4512065" y="3141697"/>
                    <a:pt x="4443485" y="3141697"/>
                  </a:cubicBezTo>
                  <a:close/>
                </a:path>
              </a:pathLst>
            </a:custGeom>
            <a:solidFill>
              <a:srgbClr val="FCF9E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-256773" y="6563701"/>
            <a:ext cx="3759617" cy="996299"/>
          </a:xfrm>
          <a:custGeom>
            <a:avLst/>
            <a:gdLst/>
            <a:ahLst/>
            <a:cxnLst/>
            <a:rect l="l" t="t" r="r" b="b"/>
            <a:pathLst>
              <a:path w="3759617" h="996299">
                <a:moveTo>
                  <a:pt x="0" y="0"/>
                </a:moveTo>
                <a:lnTo>
                  <a:pt x="3759617" y="0"/>
                </a:lnTo>
                <a:lnTo>
                  <a:pt x="3759617" y="996299"/>
                </a:lnTo>
                <a:lnTo>
                  <a:pt x="0" y="996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056191" y="6563701"/>
            <a:ext cx="3759617" cy="996299"/>
          </a:xfrm>
          <a:custGeom>
            <a:avLst/>
            <a:gdLst/>
            <a:ahLst/>
            <a:cxnLst/>
            <a:rect l="l" t="t" r="r" b="b"/>
            <a:pathLst>
              <a:path w="3759617" h="996299">
                <a:moveTo>
                  <a:pt x="0" y="0"/>
                </a:moveTo>
                <a:lnTo>
                  <a:pt x="3759618" y="0"/>
                </a:lnTo>
                <a:lnTo>
                  <a:pt x="3759618" y="996299"/>
                </a:lnTo>
                <a:lnTo>
                  <a:pt x="0" y="996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389852" y="5781233"/>
            <a:ext cx="5912295" cy="1884544"/>
          </a:xfrm>
          <a:custGeom>
            <a:avLst/>
            <a:gdLst/>
            <a:ahLst/>
            <a:cxnLst/>
            <a:rect l="l" t="t" r="r" b="b"/>
            <a:pathLst>
              <a:path w="5912295" h="1884544">
                <a:moveTo>
                  <a:pt x="0" y="0"/>
                </a:moveTo>
                <a:lnTo>
                  <a:pt x="5912296" y="0"/>
                </a:lnTo>
                <a:lnTo>
                  <a:pt x="5912296" y="1884544"/>
                </a:lnTo>
                <a:lnTo>
                  <a:pt x="0" y="18845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2289721" y="3787188"/>
            <a:ext cx="6086101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2270760" y="5233898"/>
            <a:ext cx="206739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6289461" y="5233898"/>
            <a:ext cx="206739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 flipH="1">
            <a:off x="292735" y="238665"/>
            <a:ext cx="1514128" cy="1730113"/>
          </a:xfrm>
          <a:custGeom>
            <a:avLst/>
            <a:gdLst/>
            <a:ahLst/>
            <a:cxnLst/>
            <a:rect l="l" t="t" r="r" b="b"/>
            <a:pathLst>
              <a:path w="1514128" h="1730113">
                <a:moveTo>
                  <a:pt x="1514127" y="0"/>
                </a:moveTo>
                <a:lnTo>
                  <a:pt x="0" y="0"/>
                </a:lnTo>
                <a:lnTo>
                  <a:pt x="0" y="1730114"/>
                </a:lnTo>
                <a:lnTo>
                  <a:pt x="1514127" y="1730114"/>
                </a:lnTo>
                <a:lnTo>
                  <a:pt x="15141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711498" y="238665"/>
            <a:ext cx="1623388" cy="1854959"/>
          </a:xfrm>
          <a:custGeom>
            <a:avLst/>
            <a:gdLst/>
            <a:ahLst/>
            <a:cxnLst/>
            <a:rect l="l" t="t" r="r" b="b"/>
            <a:pathLst>
              <a:path w="1623388" h="1854959">
                <a:moveTo>
                  <a:pt x="0" y="0"/>
                </a:moveTo>
                <a:lnTo>
                  <a:pt x="1623388" y="0"/>
                </a:lnTo>
                <a:lnTo>
                  <a:pt x="1623388" y="1854959"/>
                </a:lnTo>
                <a:lnTo>
                  <a:pt x="0" y="18549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991966" y="2095727"/>
            <a:ext cx="6643688" cy="297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Montserrat Classic"/>
              </a:rPr>
              <a:t>This certificate is given to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05195" y="3906251"/>
            <a:ext cx="6643688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600" dirty="0">
                <a:solidFill>
                  <a:srgbClr val="000000"/>
                </a:solidFill>
                <a:latin typeface="Montserrat Classic"/>
              </a:rPr>
              <a:t>Has a successfully completed the kids camp and already an official member of MFC Kids given this </a:t>
            </a:r>
            <a:r>
              <a:rPr lang="en-US" sz="1600" dirty="0">
                <a:solidFill>
                  <a:srgbClr val="004588"/>
                </a:solidFill>
                <a:latin typeface="Montserrat Classic"/>
              </a:rPr>
              <a:t>(date)</a:t>
            </a:r>
            <a:r>
              <a:rPr lang="en-US" sz="1600" dirty="0">
                <a:solidFill>
                  <a:srgbClr val="000000"/>
                </a:solidFill>
                <a:latin typeface="Montserrat Classic"/>
              </a:rPr>
              <a:t> at </a:t>
            </a:r>
            <a:r>
              <a:rPr lang="en-US" sz="1600" dirty="0">
                <a:solidFill>
                  <a:srgbClr val="004588"/>
                </a:solidFill>
                <a:latin typeface="Montserrat Classic"/>
              </a:rPr>
              <a:t>(venue)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82256" y="5289726"/>
            <a:ext cx="2044407" cy="291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600" dirty="0">
                <a:solidFill>
                  <a:srgbClr val="000000"/>
                </a:solidFill>
                <a:latin typeface="Montserrat Classic"/>
              </a:rPr>
              <a:t>Area </a:t>
            </a:r>
            <a:r>
              <a:rPr lang="en-US" sz="1600" dirty="0" err="1">
                <a:solidFill>
                  <a:srgbClr val="000000"/>
                </a:solidFill>
                <a:latin typeface="Montserrat Classic"/>
              </a:rPr>
              <a:t>Heartchamp</a:t>
            </a:r>
            <a:endParaRPr lang="en-US" sz="1600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289461" y="5289726"/>
            <a:ext cx="2067399" cy="291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600" dirty="0">
                <a:solidFill>
                  <a:srgbClr val="000000"/>
                </a:solidFill>
                <a:latin typeface="Montserrat Classic"/>
              </a:rPr>
              <a:t>Area Coordinators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86234" y="1472485"/>
            <a:ext cx="6719532" cy="537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8"/>
              </a:lnSpc>
            </a:pPr>
            <a:r>
              <a:rPr lang="en-US" sz="3212" spc="160">
                <a:solidFill>
                  <a:srgbClr val="000000"/>
                </a:solidFill>
                <a:latin typeface="Montserrat Classic"/>
              </a:rPr>
              <a:t>CERTIFICATE PARTICIPATION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2985790" y="740870"/>
            <a:ext cx="4753884" cy="507467"/>
            <a:chOff x="22309" y="-20173"/>
            <a:chExt cx="6338512" cy="676624"/>
          </a:xfrm>
        </p:grpSpPr>
        <p:sp>
          <p:nvSpPr>
            <p:cNvPr id="19" name="Freeform 19"/>
            <p:cNvSpPr/>
            <p:nvPr/>
          </p:nvSpPr>
          <p:spPr>
            <a:xfrm>
              <a:off x="22309" y="7527"/>
              <a:ext cx="720575" cy="648924"/>
            </a:xfrm>
            <a:custGeom>
              <a:avLst/>
              <a:gdLst/>
              <a:ahLst/>
              <a:cxnLst/>
              <a:rect l="l" t="t" r="r" b="b"/>
              <a:pathLst>
                <a:path w="720574" h="648923">
                  <a:moveTo>
                    <a:pt x="0" y="0"/>
                  </a:moveTo>
                  <a:lnTo>
                    <a:pt x="720574" y="0"/>
                  </a:lnTo>
                  <a:lnTo>
                    <a:pt x="720574" y="648923"/>
                  </a:lnTo>
                  <a:lnTo>
                    <a:pt x="0" y="648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6180" r="-134314" b="-17815"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833389" y="-20173"/>
              <a:ext cx="5527432" cy="375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37"/>
                </a:lnSpc>
              </a:pPr>
              <a:r>
                <a:rPr lang="en-US" sz="1650" spc="87" dirty="0">
                  <a:solidFill>
                    <a:srgbClr val="F36A33"/>
                  </a:solidFill>
                  <a:latin typeface="Montserrat Classic Bold"/>
                </a:rPr>
                <a:t>MISSIONARY FAMILIES OF CHRIST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833389" y="292938"/>
              <a:ext cx="5527432" cy="3156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93"/>
                </a:lnSpc>
              </a:pPr>
              <a:r>
                <a:rPr lang="en-US" sz="1350" spc="71" dirty="0">
                  <a:solidFill>
                    <a:srgbClr val="004588"/>
                  </a:solidFill>
                  <a:latin typeface="Montserrat Classic"/>
                </a:rPr>
                <a:t>NO ONE IS TOO YOUNG TO KNOW CHRIST</a:t>
              </a:r>
            </a:p>
          </p:txBody>
        </p:sp>
      </p:grpSp>
      <p:sp>
        <p:nvSpPr>
          <p:cNvPr id="22" name="TextBox 17">
            <a:extLst>
              <a:ext uri="{FF2B5EF4-FFF2-40B4-BE49-F238E27FC236}">
                <a16:creationId xmlns:a16="http://schemas.microsoft.com/office/drawing/2014/main" id="{9BCB2F78-0B4E-67C2-262C-579E4D98BB44}"/>
              </a:ext>
            </a:extLst>
          </p:cNvPr>
          <p:cNvSpPr txBox="1"/>
          <p:nvPr/>
        </p:nvSpPr>
        <p:spPr>
          <a:xfrm>
            <a:off x="2043117" y="2742444"/>
            <a:ext cx="6643688" cy="95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8"/>
              </a:lnSpc>
            </a:pPr>
            <a:r>
              <a:rPr lang="en-US" sz="5400" b="1" dirty="0">
                <a:solidFill>
                  <a:srgbClr val="F36A33"/>
                </a:solidFill>
                <a:latin typeface="Montserrat Classic Bold"/>
              </a:rPr>
              <a:t>Name of MFC Kids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9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2735" y="238665"/>
            <a:ext cx="10042151" cy="6906694"/>
            <a:chOff x="0" y="0"/>
            <a:chExt cx="4567944" cy="31416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67944" cy="3141697"/>
            </a:xfrm>
            <a:custGeom>
              <a:avLst/>
              <a:gdLst/>
              <a:ahLst/>
              <a:cxnLst/>
              <a:rect l="l" t="t" r="r" b="b"/>
              <a:pathLst>
                <a:path w="4567944" h="3141697">
                  <a:moveTo>
                    <a:pt x="4443484" y="3141697"/>
                  </a:moveTo>
                  <a:lnTo>
                    <a:pt x="124460" y="3141697"/>
                  </a:lnTo>
                  <a:cubicBezTo>
                    <a:pt x="55880" y="3141697"/>
                    <a:pt x="0" y="3085817"/>
                    <a:pt x="0" y="301723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43485" y="0"/>
                  </a:lnTo>
                  <a:cubicBezTo>
                    <a:pt x="4512065" y="0"/>
                    <a:pt x="4567944" y="55880"/>
                    <a:pt x="4567944" y="124460"/>
                  </a:cubicBezTo>
                  <a:lnTo>
                    <a:pt x="4567944" y="3017237"/>
                  </a:lnTo>
                  <a:cubicBezTo>
                    <a:pt x="4567944" y="3085817"/>
                    <a:pt x="4512065" y="3141697"/>
                    <a:pt x="4443485" y="3141697"/>
                  </a:cubicBezTo>
                  <a:close/>
                </a:path>
              </a:pathLst>
            </a:custGeom>
            <a:solidFill>
              <a:srgbClr val="FCF9E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-256773" y="6563701"/>
            <a:ext cx="3759617" cy="996299"/>
          </a:xfrm>
          <a:custGeom>
            <a:avLst/>
            <a:gdLst/>
            <a:ahLst/>
            <a:cxnLst/>
            <a:rect l="l" t="t" r="r" b="b"/>
            <a:pathLst>
              <a:path w="3759617" h="996299">
                <a:moveTo>
                  <a:pt x="0" y="0"/>
                </a:moveTo>
                <a:lnTo>
                  <a:pt x="3759617" y="0"/>
                </a:lnTo>
                <a:lnTo>
                  <a:pt x="3759617" y="996299"/>
                </a:lnTo>
                <a:lnTo>
                  <a:pt x="0" y="996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056191" y="6563701"/>
            <a:ext cx="3759617" cy="996299"/>
          </a:xfrm>
          <a:custGeom>
            <a:avLst/>
            <a:gdLst/>
            <a:ahLst/>
            <a:cxnLst/>
            <a:rect l="l" t="t" r="r" b="b"/>
            <a:pathLst>
              <a:path w="3759617" h="996299">
                <a:moveTo>
                  <a:pt x="0" y="0"/>
                </a:moveTo>
                <a:lnTo>
                  <a:pt x="3759618" y="0"/>
                </a:lnTo>
                <a:lnTo>
                  <a:pt x="3759618" y="996299"/>
                </a:lnTo>
                <a:lnTo>
                  <a:pt x="0" y="996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389852" y="5781233"/>
            <a:ext cx="5912295" cy="1884544"/>
          </a:xfrm>
          <a:custGeom>
            <a:avLst/>
            <a:gdLst/>
            <a:ahLst/>
            <a:cxnLst/>
            <a:rect l="l" t="t" r="r" b="b"/>
            <a:pathLst>
              <a:path w="5912295" h="1884544">
                <a:moveTo>
                  <a:pt x="0" y="0"/>
                </a:moveTo>
                <a:lnTo>
                  <a:pt x="5912296" y="0"/>
                </a:lnTo>
                <a:lnTo>
                  <a:pt x="5912296" y="1884544"/>
                </a:lnTo>
                <a:lnTo>
                  <a:pt x="0" y="18845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2289721" y="3787188"/>
            <a:ext cx="6086101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2270760" y="5233898"/>
            <a:ext cx="206739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6289461" y="5233898"/>
            <a:ext cx="206739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 flipH="1">
            <a:off x="292735" y="238665"/>
            <a:ext cx="1514128" cy="1730113"/>
          </a:xfrm>
          <a:custGeom>
            <a:avLst/>
            <a:gdLst/>
            <a:ahLst/>
            <a:cxnLst/>
            <a:rect l="l" t="t" r="r" b="b"/>
            <a:pathLst>
              <a:path w="1514128" h="1730113">
                <a:moveTo>
                  <a:pt x="1514127" y="0"/>
                </a:moveTo>
                <a:lnTo>
                  <a:pt x="0" y="0"/>
                </a:lnTo>
                <a:lnTo>
                  <a:pt x="0" y="1730114"/>
                </a:lnTo>
                <a:lnTo>
                  <a:pt x="1514127" y="1730114"/>
                </a:lnTo>
                <a:lnTo>
                  <a:pt x="15141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711498" y="238665"/>
            <a:ext cx="1623388" cy="1854959"/>
          </a:xfrm>
          <a:custGeom>
            <a:avLst/>
            <a:gdLst/>
            <a:ahLst/>
            <a:cxnLst/>
            <a:rect l="l" t="t" r="r" b="b"/>
            <a:pathLst>
              <a:path w="1623388" h="1854959">
                <a:moveTo>
                  <a:pt x="0" y="0"/>
                </a:moveTo>
                <a:lnTo>
                  <a:pt x="1623388" y="0"/>
                </a:lnTo>
                <a:lnTo>
                  <a:pt x="1623388" y="1854959"/>
                </a:lnTo>
                <a:lnTo>
                  <a:pt x="0" y="18549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991966" y="2095727"/>
            <a:ext cx="6643688" cy="297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Montserrat Classic"/>
              </a:rPr>
              <a:t>This certificate is given to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05195" y="3906251"/>
            <a:ext cx="6643688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600" dirty="0">
                <a:solidFill>
                  <a:srgbClr val="000000"/>
                </a:solidFill>
                <a:latin typeface="Montserrat Classic"/>
              </a:rPr>
              <a:t>Has a successfully completed the kids day and already an official member of MFC Kids given this </a:t>
            </a:r>
            <a:r>
              <a:rPr lang="en-US" sz="1600" dirty="0">
                <a:solidFill>
                  <a:srgbClr val="004588"/>
                </a:solidFill>
                <a:latin typeface="Montserrat Classic"/>
              </a:rPr>
              <a:t>(date)</a:t>
            </a:r>
            <a:r>
              <a:rPr lang="en-US" sz="1600" dirty="0">
                <a:solidFill>
                  <a:srgbClr val="000000"/>
                </a:solidFill>
                <a:latin typeface="Montserrat Classic"/>
              </a:rPr>
              <a:t> at </a:t>
            </a:r>
            <a:r>
              <a:rPr lang="en-US" sz="1600" dirty="0">
                <a:solidFill>
                  <a:srgbClr val="004588"/>
                </a:solidFill>
                <a:latin typeface="Montserrat Classic"/>
              </a:rPr>
              <a:t>(venue)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82256" y="5289726"/>
            <a:ext cx="2044407" cy="291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600" dirty="0">
                <a:solidFill>
                  <a:srgbClr val="000000"/>
                </a:solidFill>
                <a:latin typeface="Montserrat Classic"/>
              </a:rPr>
              <a:t>Area </a:t>
            </a:r>
            <a:r>
              <a:rPr lang="en-US" sz="1600" dirty="0" err="1">
                <a:solidFill>
                  <a:srgbClr val="000000"/>
                </a:solidFill>
                <a:latin typeface="Montserrat Classic"/>
              </a:rPr>
              <a:t>Heartchamp</a:t>
            </a:r>
            <a:endParaRPr lang="en-US" sz="1600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289461" y="5289726"/>
            <a:ext cx="2067399" cy="291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600" dirty="0">
                <a:solidFill>
                  <a:srgbClr val="000000"/>
                </a:solidFill>
                <a:latin typeface="Montserrat Classic"/>
              </a:rPr>
              <a:t>Area Coordinators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86234" y="1472485"/>
            <a:ext cx="6719532" cy="537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8"/>
              </a:lnSpc>
            </a:pPr>
            <a:r>
              <a:rPr lang="en-US" sz="3212" spc="160">
                <a:solidFill>
                  <a:srgbClr val="000000"/>
                </a:solidFill>
                <a:latin typeface="Montserrat Classic"/>
              </a:rPr>
              <a:t>CERTIFICATE PARTICIPATION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43117" y="2742444"/>
            <a:ext cx="6643688" cy="95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8"/>
              </a:lnSpc>
            </a:pPr>
            <a:r>
              <a:rPr lang="en-US" sz="5400" b="1" dirty="0">
                <a:solidFill>
                  <a:srgbClr val="F36A33"/>
                </a:solidFill>
                <a:latin typeface="Montserrat Classic Bold"/>
              </a:rPr>
              <a:t>Name of MFC Kids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2985790" y="740870"/>
            <a:ext cx="4753884" cy="507467"/>
            <a:chOff x="22309" y="-20173"/>
            <a:chExt cx="6338512" cy="676624"/>
          </a:xfrm>
        </p:grpSpPr>
        <p:sp>
          <p:nvSpPr>
            <p:cNvPr id="19" name="Freeform 19"/>
            <p:cNvSpPr/>
            <p:nvPr/>
          </p:nvSpPr>
          <p:spPr>
            <a:xfrm>
              <a:off x="22309" y="7527"/>
              <a:ext cx="720575" cy="648924"/>
            </a:xfrm>
            <a:custGeom>
              <a:avLst/>
              <a:gdLst/>
              <a:ahLst/>
              <a:cxnLst/>
              <a:rect l="l" t="t" r="r" b="b"/>
              <a:pathLst>
                <a:path w="720574" h="648923">
                  <a:moveTo>
                    <a:pt x="0" y="0"/>
                  </a:moveTo>
                  <a:lnTo>
                    <a:pt x="720574" y="0"/>
                  </a:lnTo>
                  <a:lnTo>
                    <a:pt x="720574" y="648923"/>
                  </a:lnTo>
                  <a:lnTo>
                    <a:pt x="0" y="648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6180" r="-134314" b="-17815"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833389" y="-20173"/>
              <a:ext cx="5527432" cy="375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37"/>
                </a:lnSpc>
              </a:pPr>
              <a:r>
                <a:rPr lang="en-US" sz="1650" spc="87" dirty="0">
                  <a:solidFill>
                    <a:srgbClr val="F36A33"/>
                  </a:solidFill>
                  <a:latin typeface="Montserrat Classic Bold"/>
                </a:rPr>
                <a:t>MISSIONARY FAMILIES OF CHRIST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833389" y="292938"/>
              <a:ext cx="5527432" cy="3156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93"/>
                </a:lnSpc>
              </a:pPr>
              <a:r>
                <a:rPr lang="en-US" sz="1350" spc="71" dirty="0">
                  <a:solidFill>
                    <a:srgbClr val="004588"/>
                  </a:solidFill>
                  <a:latin typeface="Montserrat Classic"/>
                </a:rPr>
                <a:t>NO ONE IS TOO YOUNG TO KNOW CHRIST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6108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102</Words>
  <Application>Microsoft Macintosh PowerPoint</Application>
  <PresentationFormat>Custom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Montserrat Classic</vt:lpstr>
      <vt:lpstr>Calibri</vt:lpstr>
      <vt:lpstr>Montserrat Classic Bold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MFC KIDS CAMP</dc:title>
  <cp:lastModifiedBy>Microsoft Office User</cp:lastModifiedBy>
  <cp:revision>2</cp:revision>
  <dcterms:created xsi:type="dcterms:W3CDTF">2006-08-16T00:00:00Z</dcterms:created>
  <dcterms:modified xsi:type="dcterms:W3CDTF">2024-03-06T03:50:11Z</dcterms:modified>
  <dc:identifier>DAF-IsJWyQA</dc:identifier>
</cp:coreProperties>
</file>